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8"/>
  </p:notesMasterIdLst>
  <p:handoutMasterIdLst>
    <p:handoutMasterId r:id="rId39"/>
  </p:handoutMasterIdLst>
  <p:sldIdLst>
    <p:sldId id="256" r:id="rId2"/>
    <p:sldId id="257" r:id="rId3"/>
    <p:sldId id="260" r:id="rId4"/>
    <p:sldId id="259" r:id="rId5"/>
    <p:sldId id="261" r:id="rId6"/>
    <p:sldId id="266" r:id="rId7"/>
    <p:sldId id="263" r:id="rId8"/>
    <p:sldId id="267" r:id="rId9"/>
    <p:sldId id="268" r:id="rId10"/>
    <p:sldId id="269" r:id="rId11"/>
    <p:sldId id="270" r:id="rId12"/>
    <p:sldId id="271" r:id="rId13"/>
    <p:sldId id="272" r:id="rId14"/>
    <p:sldId id="273" r:id="rId15"/>
    <p:sldId id="264" r:id="rId16"/>
    <p:sldId id="274" r:id="rId17"/>
    <p:sldId id="276" r:id="rId18"/>
    <p:sldId id="275" r:id="rId19"/>
    <p:sldId id="277" r:id="rId20"/>
    <p:sldId id="278" r:id="rId21"/>
    <p:sldId id="279" r:id="rId22"/>
    <p:sldId id="280" r:id="rId23"/>
    <p:sldId id="281" r:id="rId24"/>
    <p:sldId id="282" r:id="rId25"/>
    <p:sldId id="265" r:id="rId26"/>
    <p:sldId id="292" r:id="rId27"/>
    <p:sldId id="293" r:id="rId28"/>
    <p:sldId id="294" r:id="rId29"/>
    <p:sldId id="284" r:id="rId30"/>
    <p:sldId id="283" r:id="rId31"/>
    <p:sldId id="285" r:id="rId32"/>
    <p:sldId id="286" r:id="rId33"/>
    <p:sldId id="288" r:id="rId34"/>
    <p:sldId id="289" r:id="rId35"/>
    <p:sldId id="290" r:id="rId36"/>
    <p:sldId id="291" r:id="rId37"/>
  </p:sldIdLst>
  <p:sldSz cx="9144000" cy="6858000" type="screen4x3"/>
  <p:notesSz cx="6858000" cy="9144000"/>
  <p:defaultTextStyle>
    <a:defPPr>
      <a:defRPr lang="ja-JP"/>
    </a:defPPr>
    <a:lvl1pPr marL="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5090" autoAdjust="0"/>
  </p:normalViewPr>
  <p:slideViewPr>
    <p:cSldViewPr snapToGrid="0" snapToObjects="1">
      <p:cViewPr varScale="1">
        <p:scale>
          <a:sx n="91" d="100"/>
          <a:sy n="91" d="100"/>
        </p:scale>
        <p:origin x="-1896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notesMaster" Target="notesMasters/notesMaster1.xml"/><Relationship Id="rId39" Type="http://schemas.openxmlformats.org/officeDocument/2006/relationships/handoutMaster" Target="handoutMasters/handoutMaster1.xml"/><Relationship Id="rId40" Type="http://schemas.openxmlformats.org/officeDocument/2006/relationships/printerSettings" Target="printerSettings/printerSettings1.bin"/><Relationship Id="rId41" Type="http://schemas.openxmlformats.org/officeDocument/2006/relationships/presProps" Target="presProps.xml"/><Relationship Id="rId42" Type="http://schemas.openxmlformats.org/officeDocument/2006/relationships/viewProps" Target="viewProps.xml"/><Relationship Id="rId43" Type="http://schemas.openxmlformats.org/officeDocument/2006/relationships/theme" Target="theme/theme1.xml"/><Relationship Id="rId4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0DA87E-AC7A-2D41-8646-0E9D5D58C856}" type="datetimeFigureOut">
              <a:rPr kumimoji="1" lang="ja-JP" altLang="en-US" smtClean="0"/>
              <a:t>2015/05/07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B56DDC-181F-9C40-8EF1-06EC78A1472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306344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157C9B-F8CE-3C48-A0F6-EE673037215E}" type="datetimeFigureOut">
              <a:rPr kumimoji="1" lang="ja-JP" altLang="en-US" smtClean="0"/>
              <a:t>2015/05/07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774E13-DEE5-734D-93E9-42035F5ACD9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7150245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ユーザ情報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774E13-DEE5-734D-93E9-42035F5ACD97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663647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問題情報</a:t>
            </a:r>
            <a:endParaRPr kumimoji="1" lang="en-US" altLang="ja-JP" dirty="0" smtClean="0"/>
          </a:p>
          <a:p>
            <a:r>
              <a:rPr kumimoji="1" lang="ja-JP" altLang="ja-JP" dirty="0" smtClean="0"/>
              <a:t>　</a:t>
            </a:r>
            <a:r>
              <a:rPr kumimoji="1" lang="ja-JP" altLang="en-US" dirty="0" smtClean="0"/>
              <a:t>・正答情報</a:t>
            </a:r>
            <a:endParaRPr kumimoji="1" lang="en-US" altLang="ja-JP" dirty="0" smtClean="0"/>
          </a:p>
          <a:p>
            <a:r>
              <a:rPr kumimoji="1" lang="ja-JP" altLang="ja-JP" dirty="0" smtClean="0"/>
              <a:t>　</a:t>
            </a:r>
            <a:r>
              <a:rPr kumimoji="1" lang="ja-JP" altLang="en-US" dirty="0" smtClean="0"/>
              <a:t>・解説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774E13-DEE5-734D-93E9-42035F5ACD97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848101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バッジ情報（解いた問題のバッジが既に取得されているかどうか　バッジを取得するに値する結果かどうか）</a:t>
            </a:r>
            <a:endParaRPr kumimoji="1" lang="en-US" altLang="ja-JP" dirty="0" smtClean="0"/>
          </a:p>
          <a:p>
            <a:endParaRPr kumimoji="1" lang="en-US" altLang="ja-JP" dirty="0" smtClean="0"/>
          </a:p>
          <a:p>
            <a:r>
              <a:rPr kumimoji="1" lang="ja-JP" altLang="en-US" dirty="0" smtClean="0"/>
              <a:t>問題情報</a:t>
            </a:r>
            <a:endParaRPr kumimoji="1" lang="en-US" altLang="ja-JP" dirty="0" smtClean="0"/>
          </a:p>
          <a:p>
            <a:r>
              <a:rPr kumimoji="1" lang="ja-JP" altLang="en-US" dirty="0" smtClean="0"/>
              <a:t>・解答数</a:t>
            </a:r>
            <a:endParaRPr kumimoji="1" lang="en-US" altLang="ja-JP" dirty="0" smtClean="0"/>
          </a:p>
          <a:p>
            <a:r>
              <a:rPr kumimoji="1" lang="ja-JP" altLang="en-US" dirty="0" smtClean="0"/>
              <a:t>・正答数</a:t>
            </a:r>
            <a:endParaRPr kumimoji="1" lang="en-US" altLang="ja-JP" dirty="0" smtClean="0"/>
          </a:p>
          <a:p>
            <a:r>
              <a:rPr kumimoji="1" lang="ja-JP" altLang="en-US" dirty="0" smtClean="0"/>
              <a:t>・正答率</a:t>
            </a:r>
            <a:endParaRPr kumimoji="1" lang="en-US" altLang="ja-JP" dirty="0" smtClean="0"/>
          </a:p>
          <a:p>
            <a:endParaRPr kumimoji="1" lang="en-US" altLang="ja-JP" dirty="0" smtClean="0"/>
          </a:p>
          <a:p>
            <a:r>
              <a:rPr kumimoji="1" lang="ja-JP" altLang="en-US" dirty="0" smtClean="0"/>
              <a:t>何の問題が正解し、何が外れたのかを確認できるようにすべき</a:t>
            </a:r>
            <a:endParaRPr kumimoji="1" lang="en-US" altLang="ja-JP" dirty="0" smtClean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774E13-DEE5-734D-93E9-42035F5ACD97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568528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（オリジナル問題の情報）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774E13-DEE5-734D-93E9-42035F5ACD97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849116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774E13-DEE5-734D-93E9-42035F5ACD97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933249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16</a:t>
            </a:r>
            <a:r>
              <a:rPr kumimoji="1" lang="ja-JP" altLang="en-US" dirty="0" smtClean="0"/>
              <a:t>で入力された</a:t>
            </a:r>
            <a:endParaRPr kumimoji="1" lang="en-US" altLang="ja-JP" dirty="0" smtClean="0"/>
          </a:p>
          <a:p>
            <a:r>
              <a:rPr kumimoji="1" lang="ja-JP" altLang="ja-JP" dirty="0" smtClean="0"/>
              <a:t>　</a:t>
            </a:r>
            <a:r>
              <a:rPr kumimoji="1" lang="ja-JP" altLang="en-US" dirty="0" smtClean="0"/>
              <a:t>・問題文</a:t>
            </a:r>
            <a:endParaRPr kumimoji="1" lang="en-US" altLang="ja-JP" dirty="0" smtClean="0"/>
          </a:p>
          <a:p>
            <a:r>
              <a:rPr kumimoji="1" lang="ja-JP" altLang="ja-JP" dirty="0" smtClean="0"/>
              <a:t>　</a:t>
            </a:r>
            <a:r>
              <a:rPr kumimoji="1" lang="ja-JP" altLang="en-US" dirty="0" smtClean="0"/>
              <a:t>・選択肢（正答は赤く表示される）</a:t>
            </a:r>
            <a:endParaRPr kumimoji="1" lang="en-US" altLang="ja-JP" dirty="0" smtClean="0"/>
          </a:p>
          <a:p>
            <a:r>
              <a:rPr kumimoji="1" lang="ja-JP" altLang="ja-JP" dirty="0" smtClean="0"/>
              <a:t>　</a:t>
            </a:r>
            <a:r>
              <a:rPr kumimoji="1" lang="ja-JP" altLang="en-US" dirty="0" smtClean="0"/>
              <a:t>・タグ</a:t>
            </a:r>
            <a:endParaRPr kumimoji="1" lang="en-US" altLang="ja-JP" dirty="0" smtClean="0"/>
          </a:p>
          <a:p>
            <a:r>
              <a:rPr kumimoji="1" lang="ja-JP" altLang="en-US" dirty="0" smtClean="0"/>
              <a:t>を表示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774E13-DEE5-734D-93E9-42035F5ACD97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011368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774E13-DEE5-734D-93E9-42035F5ACD97}" type="slidenum">
              <a:rPr kumimoji="1" lang="ja-JP" altLang="en-US" smtClean="0"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848132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18</a:t>
            </a:r>
            <a:r>
              <a:rPr kumimoji="1" lang="ja-JP" altLang="en-US" dirty="0" smtClean="0"/>
              <a:t>で入力された</a:t>
            </a:r>
            <a:endParaRPr kumimoji="1" lang="en-US" altLang="ja-JP" dirty="0" smtClean="0"/>
          </a:p>
          <a:p>
            <a:r>
              <a:rPr kumimoji="1" lang="ja-JP" altLang="ja-JP" dirty="0" smtClean="0"/>
              <a:t>　</a:t>
            </a:r>
            <a:r>
              <a:rPr kumimoji="1" lang="ja-JP" altLang="en-US" dirty="0" smtClean="0"/>
              <a:t>・問題文</a:t>
            </a:r>
            <a:endParaRPr kumimoji="1" lang="en-US" altLang="ja-JP" dirty="0" smtClean="0"/>
          </a:p>
          <a:p>
            <a:r>
              <a:rPr kumimoji="1" lang="ja-JP" altLang="ja-JP" dirty="0" smtClean="0"/>
              <a:t>　</a:t>
            </a:r>
            <a:r>
              <a:rPr kumimoji="1" lang="ja-JP" altLang="en-US" dirty="0" smtClean="0"/>
              <a:t>・答え</a:t>
            </a:r>
            <a:endParaRPr kumimoji="1" lang="en-US" altLang="ja-JP" dirty="0" smtClean="0"/>
          </a:p>
          <a:p>
            <a:r>
              <a:rPr kumimoji="1" lang="ja-JP" altLang="en-US" dirty="0" smtClean="0"/>
              <a:t>を表示</a:t>
            </a:r>
          </a:p>
          <a:p>
            <a:endParaRPr kumimoji="1" lang="ja-JP" altLang="en-US" dirty="0" smtClean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774E13-DEE5-734D-93E9-42035F5ACD97}" type="slidenum">
              <a:rPr kumimoji="1" lang="ja-JP" altLang="en-US" smtClean="0"/>
              <a:t>23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870188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問題情報</a:t>
            </a:r>
            <a:endParaRPr kumimoji="1" lang="en-US" altLang="ja-JP" dirty="0" smtClean="0"/>
          </a:p>
          <a:p>
            <a:r>
              <a:rPr kumimoji="1" lang="ja-JP" altLang="ja-JP" dirty="0" smtClean="0"/>
              <a:t>　</a:t>
            </a:r>
            <a:r>
              <a:rPr kumimoji="1" lang="ja-JP" altLang="en-US" dirty="0" smtClean="0"/>
              <a:t>・評価待ちの問題（タグ分け？）</a:t>
            </a:r>
            <a:endParaRPr kumimoji="1" lang="en-US" altLang="ja-JP" dirty="0" smtClean="0"/>
          </a:p>
          <a:p>
            <a:r>
              <a:rPr kumimoji="1" lang="ja-JP" altLang="ja-JP" dirty="0" smtClean="0"/>
              <a:t>　</a:t>
            </a:r>
            <a:r>
              <a:rPr kumimoji="1" lang="ja-JP" altLang="en-US" dirty="0" smtClean="0"/>
              <a:t>・調整中の問題</a:t>
            </a:r>
            <a:endParaRPr kumimoji="1" lang="en-US" altLang="ja-JP" dirty="0" smtClean="0"/>
          </a:p>
          <a:p>
            <a:r>
              <a:rPr kumimoji="1" lang="ja-JP" altLang="ja-JP" dirty="0" smtClean="0"/>
              <a:t>　</a:t>
            </a:r>
            <a:r>
              <a:rPr kumimoji="1" lang="ja-JP" altLang="en-US" dirty="0" smtClean="0"/>
              <a:t>・公開済みの問題</a:t>
            </a:r>
            <a:endParaRPr kumimoji="1" lang="en-US" altLang="ja-JP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774E13-DEE5-734D-93E9-42035F5ACD97}" type="slidenum">
              <a:rPr kumimoji="1" lang="ja-JP" altLang="en-US" smtClean="0"/>
              <a:t>25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723491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問題情報</a:t>
            </a:r>
            <a:endParaRPr kumimoji="1" lang="en-US" altLang="ja-JP" dirty="0" smtClean="0"/>
          </a:p>
          <a:p>
            <a:r>
              <a:rPr kumimoji="1" lang="ja-JP" altLang="ja-JP" dirty="0" smtClean="0"/>
              <a:t>　</a:t>
            </a:r>
            <a:r>
              <a:rPr kumimoji="1" lang="ja-JP" altLang="en-US" dirty="0" smtClean="0"/>
              <a:t>・評価待ちの問題（タグ分け？）</a:t>
            </a:r>
            <a:endParaRPr kumimoji="1" lang="en-US" altLang="ja-JP" dirty="0" smtClean="0"/>
          </a:p>
          <a:p>
            <a:r>
              <a:rPr kumimoji="1" lang="ja-JP" altLang="ja-JP" dirty="0" smtClean="0"/>
              <a:t>　</a:t>
            </a:r>
            <a:endParaRPr kumimoji="1" lang="en-US" altLang="ja-JP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774E13-DEE5-734D-93E9-42035F5ACD97}" type="slidenum">
              <a:rPr kumimoji="1" lang="ja-JP" altLang="en-US" smtClean="0"/>
              <a:t>26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7234910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選択した</a:t>
            </a:r>
            <a:r>
              <a:rPr kumimoji="1" lang="ja-JP" altLang="en-US" dirty="0" smtClean="0"/>
              <a:t>問題</a:t>
            </a:r>
            <a:r>
              <a:rPr kumimoji="1" lang="ja-JP" altLang="en-US" dirty="0" smtClean="0"/>
              <a:t>情報</a:t>
            </a:r>
            <a:endParaRPr kumimoji="1" lang="en-US" altLang="ja-JP" dirty="0" smtClean="0"/>
          </a:p>
          <a:p>
            <a:r>
              <a:rPr kumimoji="1" lang="ja-JP" altLang="ja-JP" dirty="0" smtClean="0"/>
              <a:t>　</a:t>
            </a:r>
            <a:r>
              <a:rPr kumimoji="1" lang="ja-JP" altLang="en-US" dirty="0" smtClean="0"/>
              <a:t>・</a:t>
            </a:r>
            <a:r>
              <a:rPr kumimoji="1" lang="ja-JP" altLang="en-US" dirty="0" smtClean="0"/>
              <a:t>作成者</a:t>
            </a:r>
            <a:endParaRPr kumimoji="1" lang="en-US" altLang="ja-JP" dirty="0" smtClean="0"/>
          </a:p>
          <a:p>
            <a:r>
              <a:rPr kumimoji="1" lang="en-US" altLang="ja-JP" dirty="0" smtClean="0"/>
              <a:t>　</a:t>
            </a:r>
            <a:r>
              <a:rPr kumimoji="1" lang="ja-JP" altLang="en-US" dirty="0" smtClean="0"/>
              <a:t>・作成日</a:t>
            </a:r>
            <a:endParaRPr kumimoji="1" lang="en-US" altLang="ja-JP" dirty="0" smtClean="0"/>
          </a:p>
          <a:p>
            <a:r>
              <a:rPr kumimoji="1" lang="en-US" altLang="ja-JP" dirty="0" smtClean="0"/>
              <a:t>　</a:t>
            </a:r>
            <a:r>
              <a:rPr kumimoji="1" lang="ja-JP" altLang="en-US" dirty="0" smtClean="0"/>
              <a:t>・更新者</a:t>
            </a:r>
            <a:endParaRPr kumimoji="1" lang="en-US" altLang="ja-JP" dirty="0" smtClean="0"/>
          </a:p>
          <a:p>
            <a:r>
              <a:rPr kumimoji="1" lang="en-US" altLang="ja-JP" dirty="0" smtClean="0"/>
              <a:t>　</a:t>
            </a:r>
            <a:r>
              <a:rPr kumimoji="1" lang="ja-JP" altLang="en-US" dirty="0" smtClean="0"/>
              <a:t>・最終更新日</a:t>
            </a:r>
            <a:endParaRPr kumimoji="1" lang="en-US" altLang="ja-JP" dirty="0" smtClean="0"/>
          </a:p>
          <a:p>
            <a:r>
              <a:rPr kumimoji="1" lang="en-US" altLang="ja-JP" dirty="0" smtClean="0"/>
              <a:t>　</a:t>
            </a:r>
            <a:r>
              <a:rPr kumimoji="1" lang="ja-JP" altLang="en-US" dirty="0" smtClean="0"/>
              <a:t>・カテゴリ</a:t>
            </a:r>
            <a:endParaRPr kumimoji="1" lang="en-US" altLang="ja-JP" dirty="0" smtClean="0"/>
          </a:p>
          <a:p>
            <a:r>
              <a:rPr kumimoji="1" lang="en-US" altLang="ja-JP" dirty="0" smtClean="0"/>
              <a:t>　</a:t>
            </a:r>
            <a:r>
              <a:rPr kumimoji="1" lang="ja-JP" altLang="en-US" dirty="0" smtClean="0"/>
              <a:t>・サブカテゴリ</a:t>
            </a:r>
            <a:endParaRPr kumimoji="1" lang="en-US" altLang="ja-JP" dirty="0" smtClean="0"/>
          </a:p>
          <a:p>
            <a:r>
              <a:rPr kumimoji="1" lang="en-US" altLang="ja-JP" dirty="0" smtClean="0"/>
              <a:t>　</a:t>
            </a:r>
            <a:r>
              <a:rPr kumimoji="1" lang="ja-JP" altLang="en-US" dirty="0" smtClean="0"/>
              <a:t>・タグ無し</a:t>
            </a:r>
            <a:endParaRPr kumimoji="1" lang="en-US" altLang="ja-JP" dirty="0" smtClean="0"/>
          </a:p>
          <a:p>
            <a:r>
              <a:rPr kumimoji="1" lang="en-US" altLang="ja-JP" dirty="0" smtClean="0"/>
              <a:t>　</a:t>
            </a:r>
            <a:r>
              <a:rPr kumimoji="1" lang="ja-JP" altLang="en-US" dirty="0" smtClean="0"/>
              <a:t>・解説</a:t>
            </a:r>
            <a:endParaRPr kumimoji="1" lang="en-US" altLang="ja-JP" dirty="0" smtClean="0"/>
          </a:p>
          <a:p>
            <a:r>
              <a:rPr kumimoji="1" lang="en-US" altLang="ja-JP" dirty="0" smtClean="0"/>
              <a:t>　</a:t>
            </a:r>
            <a:r>
              <a:rPr kumimoji="1" lang="ja-JP" altLang="en-US" dirty="0" smtClean="0"/>
              <a:t>・画像</a:t>
            </a:r>
            <a:endParaRPr kumimoji="1" lang="en-US" altLang="ja-JP" dirty="0" smtClean="0"/>
          </a:p>
          <a:p>
            <a:r>
              <a:rPr kumimoji="1" lang="en-US" altLang="en-US" dirty="0" smtClean="0"/>
              <a:t>　・有効期限</a:t>
            </a:r>
          </a:p>
          <a:p>
            <a:r>
              <a:rPr kumimoji="1" lang="en-US" altLang="en-US" dirty="0" smtClean="0"/>
              <a:t>　・問題文</a:t>
            </a:r>
          </a:p>
          <a:p>
            <a:r>
              <a:rPr kumimoji="1" lang="en-US" altLang="en-US" dirty="0" smtClean="0"/>
              <a:t>　・選択肢</a:t>
            </a:r>
            <a:endParaRPr kumimoji="1" lang="en-US" altLang="ja-JP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774E13-DEE5-734D-93E9-42035F5ACD97}" type="slidenum">
              <a:rPr kumimoji="1" lang="ja-JP" altLang="en-US" smtClean="0"/>
              <a:t>27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723491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ユーザ情報　名前　パスワード　</a:t>
            </a:r>
            <a:r>
              <a:rPr kumimoji="1" lang="en-US" altLang="ja-JP" dirty="0" smtClean="0"/>
              <a:t>E</a:t>
            </a:r>
            <a:r>
              <a:rPr kumimoji="1" lang="ja-JP" altLang="en-US" dirty="0" smtClean="0"/>
              <a:t>メール（既に登録されているかどうかの判断）</a:t>
            </a:r>
            <a:endParaRPr kumimoji="1" lang="en-US" altLang="ja-JP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774E13-DEE5-734D-93E9-42035F5ACD97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124517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選択した</a:t>
            </a:r>
            <a:r>
              <a:rPr kumimoji="1" lang="ja-JP" altLang="en-US" dirty="0" smtClean="0"/>
              <a:t>問題</a:t>
            </a:r>
            <a:r>
              <a:rPr kumimoji="1" lang="ja-JP" altLang="en-US" dirty="0" smtClean="0"/>
              <a:t>情報</a:t>
            </a:r>
            <a:endParaRPr kumimoji="1" lang="en-US" altLang="ja-JP" dirty="0" smtClean="0"/>
          </a:p>
          <a:p>
            <a:r>
              <a:rPr kumimoji="1" lang="ja-JP" altLang="ja-JP" dirty="0" smtClean="0"/>
              <a:t>　</a:t>
            </a:r>
            <a:r>
              <a:rPr kumimoji="1" lang="ja-JP" altLang="en-US" dirty="0" smtClean="0"/>
              <a:t>・</a:t>
            </a:r>
            <a:r>
              <a:rPr kumimoji="1" lang="ja-JP" altLang="en-US" dirty="0" smtClean="0"/>
              <a:t>作成者</a:t>
            </a:r>
            <a:endParaRPr kumimoji="1" lang="en-US" altLang="ja-JP" dirty="0" smtClean="0"/>
          </a:p>
          <a:p>
            <a:r>
              <a:rPr kumimoji="1" lang="en-US" altLang="ja-JP" dirty="0" smtClean="0"/>
              <a:t>　</a:t>
            </a:r>
            <a:r>
              <a:rPr kumimoji="1" lang="ja-JP" altLang="en-US" dirty="0" smtClean="0"/>
              <a:t>・作成日</a:t>
            </a:r>
            <a:endParaRPr kumimoji="1" lang="en-US" altLang="ja-JP" dirty="0" smtClean="0"/>
          </a:p>
          <a:p>
            <a:r>
              <a:rPr kumimoji="1" lang="en-US" altLang="ja-JP" dirty="0" smtClean="0"/>
              <a:t>　</a:t>
            </a:r>
            <a:r>
              <a:rPr kumimoji="1" lang="ja-JP" altLang="en-US" dirty="0" smtClean="0"/>
              <a:t>・更新者</a:t>
            </a:r>
            <a:endParaRPr kumimoji="1" lang="en-US" altLang="ja-JP" dirty="0" smtClean="0"/>
          </a:p>
          <a:p>
            <a:r>
              <a:rPr kumimoji="1" lang="en-US" altLang="ja-JP" dirty="0" smtClean="0"/>
              <a:t>　</a:t>
            </a:r>
            <a:r>
              <a:rPr kumimoji="1" lang="ja-JP" altLang="en-US" dirty="0" smtClean="0"/>
              <a:t>・最終更新日</a:t>
            </a:r>
            <a:endParaRPr kumimoji="1" lang="en-US" altLang="ja-JP" dirty="0" smtClean="0"/>
          </a:p>
          <a:p>
            <a:r>
              <a:rPr kumimoji="1" lang="en-US" altLang="ja-JP" dirty="0" smtClean="0"/>
              <a:t>　</a:t>
            </a:r>
            <a:r>
              <a:rPr kumimoji="1" lang="ja-JP" altLang="en-US" dirty="0" smtClean="0"/>
              <a:t>・カテゴリ</a:t>
            </a:r>
            <a:endParaRPr kumimoji="1" lang="en-US" altLang="ja-JP" dirty="0" smtClean="0"/>
          </a:p>
          <a:p>
            <a:r>
              <a:rPr kumimoji="1" lang="en-US" altLang="ja-JP" dirty="0" smtClean="0"/>
              <a:t>　</a:t>
            </a:r>
            <a:r>
              <a:rPr kumimoji="1" lang="ja-JP" altLang="en-US" dirty="0" smtClean="0"/>
              <a:t>・サブカテゴリ</a:t>
            </a:r>
            <a:endParaRPr kumimoji="1" lang="en-US" altLang="ja-JP" dirty="0" smtClean="0"/>
          </a:p>
          <a:p>
            <a:r>
              <a:rPr kumimoji="1" lang="en-US" altLang="ja-JP" dirty="0" smtClean="0"/>
              <a:t>　</a:t>
            </a:r>
            <a:r>
              <a:rPr kumimoji="1" lang="ja-JP" altLang="en-US" dirty="0" smtClean="0"/>
              <a:t>・タグ無し</a:t>
            </a:r>
            <a:endParaRPr kumimoji="1" lang="en-US" altLang="ja-JP" dirty="0" smtClean="0"/>
          </a:p>
          <a:p>
            <a:r>
              <a:rPr kumimoji="1" lang="en-US" altLang="ja-JP" dirty="0" smtClean="0"/>
              <a:t>　</a:t>
            </a:r>
            <a:r>
              <a:rPr kumimoji="1" lang="ja-JP" altLang="en-US" dirty="0" smtClean="0"/>
              <a:t>・解説</a:t>
            </a:r>
            <a:endParaRPr kumimoji="1" lang="en-US" altLang="ja-JP" dirty="0" smtClean="0"/>
          </a:p>
          <a:p>
            <a:r>
              <a:rPr kumimoji="1" lang="en-US" altLang="ja-JP" dirty="0" smtClean="0"/>
              <a:t>　</a:t>
            </a:r>
            <a:r>
              <a:rPr kumimoji="1" lang="ja-JP" altLang="en-US" dirty="0" smtClean="0"/>
              <a:t>・画像</a:t>
            </a:r>
            <a:endParaRPr kumimoji="1" lang="en-US" altLang="ja-JP" dirty="0" smtClean="0"/>
          </a:p>
          <a:p>
            <a:r>
              <a:rPr kumimoji="1" lang="en-US" altLang="en-US" dirty="0" smtClean="0"/>
              <a:t>　・有効期限</a:t>
            </a:r>
          </a:p>
          <a:p>
            <a:r>
              <a:rPr kumimoji="1" lang="en-US" altLang="en-US" dirty="0" smtClean="0"/>
              <a:t>　・問題文</a:t>
            </a:r>
          </a:p>
          <a:p>
            <a:r>
              <a:rPr kumimoji="1" lang="en-US" altLang="en-US" dirty="0" smtClean="0"/>
              <a:t>　・選択肢</a:t>
            </a:r>
          </a:p>
          <a:p>
            <a:r>
              <a:rPr kumimoji="1" lang="ja-JP" altLang="en-US" dirty="0" smtClean="0"/>
              <a:t>　・正解選択肢</a:t>
            </a:r>
            <a:endParaRPr kumimoji="1" lang="en-US" altLang="ja-JP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774E13-DEE5-734D-93E9-42035F5ACD97}" type="slidenum">
              <a:rPr kumimoji="1" lang="ja-JP" altLang="en-US" smtClean="0"/>
              <a:t>28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7234910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カテゴリー毎の問題情報</a:t>
            </a:r>
            <a:endParaRPr kumimoji="1" lang="en-US" altLang="ja-JP" dirty="0" smtClean="0"/>
          </a:p>
          <a:p>
            <a:r>
              <a:rPr kumimoji="1" lang="ja-JP" altLang="ja-JP" dirty="0" smtClean="0"/>
              <a:t>　</a:t>
            </a:r>
            <a:r>
              <a:rPr kumimoji="1" lang="ja-JP" altLang="en-US" dirty="0" smtClean="0"/>
              <a:t>・カテゴリー名</a:t>
            </a:r>
            <a:endParaRPr kumimoji="1" lang="en-US" altLang="ja-JP" dirty="0" smtClean="0"/>
          </a:p>
          <a:p>
            <a:r>
              <a:rPr kumimoji="1" lang="ja-JP" altLang="ja-JP" dirty="0" smtClean="0"/>
              <a:t>　</a:t>
            </a:r>
            <a:r>
              <a:rPr kumimoji="1" lang="ja-JP" altLang="en-US" dirty="0" smtClean="0"/>
              <a:t>・カテゴリーのテスト回数</a:t>
            </a:r>
            <a:endParaRPr kumimoji="1" lang="en-US" altLang="ja-JP" dirty="0" smtClean="0"/>
          </a:p>
          <a:p>
            <a:r>
              <a:rPr kumimoji="1" lang="ja-JP" altLang="ja-JP" dirty="0" smtClean="0"/>
              <a:t>　</a:t>
            </a:r>
            <a:r>
              <a:rPr kumimoji="1" lang="ja-JP" altLang="en-US" dirty="0" smtClean="0"/>
              <a:t>・選択されたカテゴリーの問題の解答数</a:t>
            </a:r>
            <a:endParaRPr kumimoji="1" lang="en-US" altLang="ja-JP" dirty="0" smtClean="0"/>
          </a:p>
          <a:p>
            <a:r>
              <a:rPr kumimoji="1" lang="ja-JP" altLang="en-US" dirty="0" smtClean="0"/>
              <a:t>　・選択されたカテゴリーの問題の正解数</a:t>
            </a:r>
            <a:endParaRPr kumimoji="1" lang="en-US" altLang="ja-JP" dirty="0" smtClean="0"/>
          </a:p>
          <a:p>
            <a:r>
              <a:rPr kumimoji="1" lang="ja-JP" altLang="ja-JP" dirty="0" smtClean="0"/>
              <a:t>　</a:t>
            </a:r>
            <a:r>
              <a:rPr kumimoji="1" lang="ja-JP" altLang="en-US" dirty="0" smtClean="0"/>
              <a:t>・選択されたカテゴリーの問題の誤答数</a:t>
            </a:r>
            <a:endParaRPr kumimoji="1" lang="en-US" altLang="ja-JP" dirty="0" smtClean="0"/>
          </a:p>
          <a:p>
            <a:r>
              <a:rPr kumimoji="1" lang="ja-JP" altLang="ja-JP" dirty="0" smtClean="0"/>
              <a:t>　</a:t>
            </a:r>
            <a:r>
              <a:rPr kumimoji="1" lang="ja-JP" altLang="en-US" dirty="0" smtClean="0"/>
              <a:t>・選択されたカテゴリーの問題の解答時間（平均？合計？）</a:t>
            </a:r>
            <a:endParaRPr kumimoji="1" lang="en-US" altLang="ja-JP" dirty="0" smtClean="0"/>
          </a:p>
          <a:p>
            <a:r>
              <a:rPr kumimoji="1" lang="ja-JP" altLang="ja-JP" dirty="0" smtClean="0"/>
              <a:t>　</a:t>
            </a:r>
            <a:r>
              <a:rPr kumimoji="1" lang="ja-JP" altLang="en-US" dirty="0" smtClean="0"/>
              <a:t>・選択されたカテゴリーの問題の正解率</a:t>
            </a:r>
            <a:endParaRPr kumimoji="1" lang="en-US" altLang="ja-JP" dirty="0" smtClean="0"/>
          </a:p>
          <a:p>
            <a:r>
              <a:rPr kumimoji="1" lang="ja-JP" altLang="en-US" dirty="0" smtClean="0"/>
              <a:t>カテゴリーのテスト履歴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774E13-DEE5-734D-93E9-42035F5ACD97}" type="slidenum">
              <a:rPr kumimoji="1" lang="ja-JP" altLang="en-US" smtClean="0"/>
              <a:t>29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8274102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テスト履歴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774E13-DEE5-734D-93E9-42035F5ACD97}" type="slidenum">
              <a:rPr kumimoji="1" lang="ja-JP" altLang="en-US" smtClean="0"/>
              <a:t>30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8274102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ランキング情報</a:t>
            </a:r>
            <a:endParaRPr kumimoji="1" lang="en-US" altLang="ja-JP" dirty="0" smtClean="0"/>
          </a:p>
          <a:p>
            <a:r>
              <a:rPr kumimoji="1" lang="ja-JP" altLang="ja-JP" dirty="0" smtClean="0"/>
              <a:t>　</a:t>
            </a:r>
            <a:r>
              <a:rPr kumimoji="1" lang="ja-JP" altLang="en-US" dirty="0" smtClean="0"/>
              <a:t>・解答ポイント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774E13-DEE5-734D-93E9-42035F5ACD97}" type="slidenum">
              <a:rPr kumimoji="1" lang="ja-JP" altLang="en-US" smtClean="0"/>
              <a:t>31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8274102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ランキング情報　</a:t>
            </a:r>
            <a:endParaRPr kumimoji="1" lang="en-US" altLang="ja-JP" dirty="0" smtClean="0"/>
          </a:p>
          <a:p>
            <a:r>
              <a:rPr kumimoji="1" lang="ja-JP" altLang="ja-JP" dirty="0" smtClean="0"/>
              <a:t>　</a:t>
            </a:r>
            <a:r>
              <a:rPr kumimoji="1" lang="ja-JP" altLang="en-US" dirty="0" smtClean="0"/>
              <a:t>・作問ポイント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774E13-DEE5-734D-93E9-42035F5ACD97}" type="slidenum">
              <a:rPr kumimoji="1" lang="ja-JP" altLang="en-US" smtClean="0"/>
              <a:t>32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8274102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ランキング情報</a:t>
            </a:r>
            <a:endParaRPr kumimoji="1" lang="en-US" altLang="ja-JP" dirty="0" smtClean="0"/>
          </a:p>
          <a:p>
            <a:r>
              <a:rPr kumimoji="1" lang="ja-JP" altLang="ja-JP" dirty="0" smtClean="0"/>
              <a:t>　</a:t>
            </a:r>
            <a:r>
              <a:rPr kumimoji="1" lang="ja-JP" altLang="en-US" dirty="0" smtClean="0"/>
              <a:t>・評価ポイント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774E13-DEE5-734D-93E9-42035F5ACD97}" type="slidenum">
              <a:rPr kumimoji="1" lang="ja-JP" altLang="en-US" smtClean="0"/>
              <a:t>33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8274102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ランキング情報</a:t>
            </a:r>
            <a:endParaRPr kumimoji="1" lang="en-US" altLang="ja-JP" dirty="0" smtClean="0"/>
          </a:p>
          <a:p>
            <a:r>
              <a:rPr kumimoji="1" lang="ja-JP" altLang="ja-JP" dirty="0" smtClean="0"/>
              <a:t>　</a:t>
            </a:r>
            <a:r>
              <a:rPr kumimoji="1" lang="ja-JP" altLang="en-US" dirty="0" smtClean="0"/>
              <a:t>・トータルポイント</a:t>
            </a:r>
            <a:endParaRPr kumimoji="1" lang="en-US" altLang="ja-JP" dirty="0" smtClean="0"/>
          </a:p>
          <a:p>
            <a:endParaRPr kumimoji="1" lang="en-US" altLang="ja-JP" dirty="0" smtClean="0"/>
          </a:p>
          <a:p>
            <a:r>
              <a:rPr kumimoji="1" lang="ja-JP" altLang="en-US" dirty="0" smtClean="0"/>
              <a:t>全体という言葉よりは合計の方がわかりやすいのでは</a:t>
            </a:r>
            <a:endParaRPr kumimoji="1" lang="en-US" altLang="ja-JP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774E13-DEE5-734D-93E9-42035F5ACD97}" type="slidenum">
              <a:rPr kumimoji="1" lang="ja-JP" altLang="en-US" smtClean="0"/>
              <a:t>34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8274102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ユーザ情報</a:t>
            </a:r>
            <a:endParaRPr kumimoji="1" lang="en-US" altLang="ja-JP" dirty="0" smtClean="0"/>
          </a:p>
          <a:p>
            <a:r>
              <a:rPr kumimoji="1" lang="ja-JP" altLang="en-US" dirty="0" smtClean="0"/>
              <a:t>　・ユーザ名</a:t>
            </a:r>
            <a:endParaRPr kumimoji="1" lang="en-US" altLang="ja-JP" dirty="0" smtClean="0"/>
          </a:p>
          <a:p>
            <a:r>
              <a:rPr kumimoji="1" lang="ja-JP" altLang="ja-JP" dirty="0" smtClean="0"/>
              <a:t>　</a:t>
            </a:r>
            <a:r>
              <a:rPr kumimoji="1" lang="ja-JP" altLang="en-US" dirty="0" smtClean="0"/>
              <a:t>・メールアドレス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774E13-DEE5-734D-93E9-42035F5ACD97}" type="slidenum">
              <a:rPr kumimoji="1" lang="ja-JP" altLang="en-US" smtClean="0"/>
              <a:t>35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827410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以下５項目をヘッダー情報と見なす</a:t>
            </a:r>
            <a:endParaRPr kumimoji="1" lang="en-US" altLang="ja-JP" dirty="0" smtClean="0"/>
          </a:p>
          <a:p>
            <a:r>
              <a:rPr kumimoji="1" lang="ja-JP" altLang="en-US" dirty="0" smtClean="0"/>
              <a:t>ランキング情報</a:t>
            </a:r>
            <a:endParaRPr kumimoji="1" lang="en-US" altLang="ja-JP" dirty="0" smtClean="0"/>
          </a:p>
          <a:p>
            <a:r>
              <a:rPr kumimoji="1" lang="ja-JP" altLang="en-US" dirty="0" smtClean="0"/>
              <a:t>ユーザ情報（名前</a:t>
            </a:r>
            <a:r>
              <a:rPr kumimoji="1" lang="en-US" altLang="ja-JP" dirty="0" smtClean="0"/>
              <a:t> SESSION?</a:t>
            </a:r>
            <a:r>
              <a:rPr kumimoji="1" lang="ja-JP" altLang="en-US" dirty="0" smtClean="0"/>
              <a:t>）</a:t>
            </a:r>
            <a:endParaRPr kumimoji="1" lang="en-US" altLang="ja-JP" dirty="0" smtClean="0"/>
          </a:p>
          <a:p>
            <a:r>
              <a:rPr kumimoji="1" lang="ja-JP" altLang="en-US" dirty="0" smtClean="0"/>
              <a:t>権限情報</a:t>
            </a:r>
            <a:endParaRPr kumimoji="1" lang="en-US" altLang="ja-JP" dirty="0" smtClean="0"/>
          </a:p>
          <a:p>
            <a:r>
              <a:rPr kumimoji="1" lang="ja-JP" altLang="en-US" dirty="0" smtClean="0"/>
              <a:t>受験回数　問題解答数</a:t>
            </a:r>
            <a:endParaRPr kumimoji="1" lang="en-US" altLang="ja-JP" dirty="0" smtClean="0"/>
          </a:p>
          <a:p>
            <a:r>
              <a:rPr kumimoji="1" lang="ja-JP" altLang="en-US" dirty="0" smtClean="0"/>
              <a:t>正答率</a:t>
            </a:r>
            <a:endParaRPr kumimoji="1" lang="en-US" altLang="ja-JP" dirty="0" smtClean="0"/>
          </a:p>
          <a:p>
            <a:endParaRPr kumimoji="1" lang="en-US" altLang="ja-JP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 smtClean="0"/>
              <a:t>バッジ情報（最新の３つのみ）</a:t>
            </a:r>
            <a:endParaRPr kumimoji="1" lang="en-US" altLang="ja-JP" dirty="0" smtClean="0"/>
          </a:p>
          <a:p>
            <a:r>
              <a:rPr kumimoji="1" lang="ja-JP" altLang="en-US" dirty="0" smtClean="0"/>
              <a:t>新着コメント</a:t>
            </a:r>
            <a:endParaRPr kumimoji="1" lang="en-US" altLang="ja-JP" dirty="0" smtClean="0"/>
          </a:p>
          <a:p>
            <a:r>
              <a:rPr kumimoji="1" lang="en-US" altLang="ja-JP" dirty="0" smtClean="0"/>
              <a:t>(</a:t>
            </a:r>
            <a:r>
              <a:rPr kumimoji="1" lang="ja-JP" altLang="en-US" dirty="0" smtClean="0"/>
              <a:t>作文履歴・アクティビティは何の情報を提示するのか</a:t>
            </a:r>
            <a:r>
              <a:rPr kumimoji="1" lang="en-US" altLang="ja-JP" dirty="0" smtClean="0"/>
              <a:t>)</a:t>
            </a:r>
          </a:p>
          <a:p>
            <a:endParaRPr kumimoji="1" lang="en-US" altLang="ja-JP" dirty="0" smtClean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774E13-DEE5-734D-93E9-42035F5ACD97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960731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戻るボタンが無い</a:t>
            </a:r>
            <a:endParaRPr kumimoji="1" lang="en-US" altLang="ja-JP" dirty="0" smtClean="0"/>
          </a:p>
          <a:p>
            <a:endParaRPr kumimoji="1" lang="en-US" altLang="ja-JP" dirty="0" smtClean="0"/>
          </a:p>
          <a:p>
            <a:r>
              <a:rPr kumimoji="1" lang="ja-JP" altLang="en-US" dirty="0" smtClean="0"/>
              <a:t>バッジ情報（各分野毎の級が</a:t>
            </a:r>
            <a:r>
              <a:rPr kumimoji="1" lang="en-US" altLang="ja-JP" dirty="0" smtClean="0"/>
              <a:t>8</a:t>
            </a:r>
            <a:r>
              <a:rPr kumimoji="1" lang="ja-JP" altLang="en-US" dirty="0" smtClean="0"/>
              <a:t>割？以上正解できているかどうか）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774E13-DEE5-734D-93E9-42035F5ACD97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306813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ステージ開放の情報</a:t>
            </a:r>
            <a:endParaRPr kumimoji="1" lang="en-US" altLang="ja-JP" dirty="0" smtClean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774E13-DEE5-734D-93E9-42035F5ACD97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615138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問題が解放されているかどうかの情報（バッジ情報が取得されているかどうかの判断）</a:t>
            </a:r>
            <a:endParaRPr kumimoji="1" lang="en-US" altLang="ja-JP" dirty="0" smtClean="0"/>
          </a:p>
          <a:p>
            <a:endParaRPr kumimoji="1" lang="en-US" altLang="ja-JP" dirty="0" smtClean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774E13-DEE5-734D-93E9-42035F5ACD97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6567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問題情報</a:t>
            </a:r>
            <a:endParaRPr kumimoji="1" lang="en-US" altLang="ja-JP" dirty="0" smtClean="0"/>
          </a:p>
          <a:p>
            <a:r>
              <a:rPr kumimoji="1" lang="ja-JP" altLang="ja-JP" dirty="0" smtClean="0"/>
              <a:t>　</a:t>
            </a:r>
            <a:r>
              <a:rPr kumimoji="1" lang="ja-JP" altLang="en-US" dirty="0" smtClean="0"/>
              <a:t>・問題文</a:t>
            </a:r>
            <a:endParaRPr kumimoji="1" lang="en-US" altLang="ja-JP" dirty="0" smtClean="0"/>
          </a:p>
          <a:p>
            <a:r>
              <a:rPr kumimoji="1" lang="ja-JP" altLang="ja-JP" dirty="0" smtClean="0"/>
              <a:t>　</a:t>
            </a:r>
            <a:r>
              <a:rPr kumimoji="1" lang="ja-JP" altLang="en-US" dirty="0" smtClean="0"/>
              <a:t>・選択肢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774E13-DEE5-734D-93E9-42035F5ACD97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559744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５問目まで割愛</a:t>
            </a:r>
            <a:endParaRPr kumimoji="1" lang="en-US" altLang="ja-JP" dirty="0" smtClean="0"/>
          </a:p>
          <a:p>
            <a:endParaRPr kumimoji="1" lang="en-US" altLang="ja-JP" dirty="0" smtClean="0"/>
          </a:p>
          <a:p>
            <a:r>
              <a:rPr kumimoji="1" lang="ja-JP" altLang="en-US" dirty="0" smtClean="0"/>
              <a:t>問題情報</a:t>
            </a:r>
            <a:endParaRPr kumimoji="1" lang="en-US" altLang="ja-JP" dirty="0" smtClean="0"/>
          </a:p>
          <a:p>
            <a:r>
              <a:rPr kumimoji="1" lang="ja-JP" altLang="ja-JP" dirty="0" smtClean="0"/>
              <a:t>　</a:t>
            </a:r>
            <a:r>
              <a:rPr kumimoji="1" lang="ja-JP" altLang="en-US" dirty="0" smtClean="0"/>
              <a:t>・正答情報</a:t>
            </a:r>
            <a:endParaRPr kumimoji="1" lang="en-US" altLang="ja-JP" dirty="0" smtClean="0"/>
          </a:p>
          <a:p>
            <a:r>
              <a:rPr kumimoji="1" lang="ja-JP" altLang="ja-JP" dirty="0" smtClean="0"/>
              <a:t>　</a:t>
            </a:r>
            <a:r>
              <a:rPr kumimoji="1" lang="ja-JP" altLang="en-US" dirty="0" smtClean="0"/>
              <a:t>・解説</a:t>
            </a:r>
            <a:endParaRPr kumimoji="1" lang="en-US" altLang="ja-JP" dirty="0" smtClean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774E13-DEE5-734D-93E9-42035F5ACD97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918233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問題情報</a:t>
            </a:r>
            <a:endParaRPr kumimoji="1" lang="en-US" altLang="ja-JP" dirty="0" smtClean="0"/>
          </a:p>
          <a:p>
            <a:r>
              <a:rPr kumimoji="1" lang="ja-JP" altLang="ja-JP" dirty="0" smtClean="0"/>
              <a:t>　</a:t>
            </a:r>
            <a:r>
              <a:rPr kumimoji="1" lang="ja-JP" altLang="en-US" dirty="0" smtClean="0"/>
              <a:t>・問題文</a:t>
            </a:r>
            <a:endParaRPr kumimoji="1" lang="en-US" altLang="ja-JP" dirty="0" smtClean="0"/>
          </a:p>
          <a:p>
            <a:r>
              <a:rPr kumimoji="1" lang="ja-JP" altLang="ja-JP" dirty="0" smtClean="0"/>
              <a:t>　</a:t>
            </a:r>
            <a:r>
              <a:rPr kumimoji="1" lang="ja-JP" altLang="en-US" dirty="0" smtClean="0"/>
              <a:t>・選択肢</a:t>
            </a:r>
          </a:p>
          <a:p>
            <a:endParaRPr kumimoji="1" lang="en-US" altLang="ja-JP" dirty="0" smtClean="0"/>
          </a:p>
          <a:p>
            <a:r>
              <a:rPr kumimoji="1" lang="ja-JP" altLang="en-US" dirty="0" smtClean="0"/>
              <a:t>解答数</a:t>
            </a:r>
            <a:endParaRPr kumimoji="1" lang="en-US" altLang="ja-JP" dirty="0" smtClean="0"/>
          </a:p>
          <a:p>
            <a:r>
              <a:rPr kumimoji="1" lang="ja-JP" altLang="en-US" dirty="0" smtClean="0"/>
              <a:t>正解数</a:t>
            </a:r>
            <a:endParaRPr kumimoji="1" lang="en-US" altLang="ja-JP" dirty="0" smtClean="0"/>
          </a:p>
          <a:p>
            <a:r>
              <a:rPr kumimoji="1" lang="ja-JP" altLang="en-US" dirty="0" smtClean="0"/>
              <a:t>正解率</a:t>
            </a:r>
            <a:endParaRPr kumimoji="1" lang="en-US" altLang="ja-JP" dirty="0" smtClean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774E13-DEE5-734D-93E9-42035F5ACD97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626787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 smtClean="0"/>
              <a:t>マスター サブタイトルの書式設定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B0B2E-49FD-8447-BA1F-38FB53AE1E9A}" type="datetime1">
              <a:rPr kumimoji="1" lang="ja-JP" altLang="en-US" smtClean="0"/>
              <a:t>2015/05/07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CB00A-DFBF-9247-A3DE-BAD3E5E5671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932137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D75CA-5289-E247-A3BA-4D05B6B66A51}" type="datetime1">
              <a:rPr kumimoji="1" lang="ja-JP" altLang="en-US" smtClean="0"/>
              <a:t>2015/05/07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CB00A-DFBF-9247-A3DE-BAD3E5E5671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512488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E84A2-E0AC-E24C-8E29-2EAD68D7398C}" type="datetime1">
              <a:rPr kumimoji="1" lang="ja-JP" altLang="en-US" smtClean="0"/>
              <a:t>2015/05/07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CB00A-DFBF-9247-A3DE-BAD3E5E5671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756429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E523F-302D-1B42-A30D-B931513E50B4}" type="datetime1">
              <a:rPr kumimoji="1" lang="ja-JP" altLang="en-US" smtClean="0"/>
              <a:t>2015/05/07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CB00A-DFBF-9247-A3DE-BAD3E5E5671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512292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162F5-39D7-8B4E-A45B-FB756495498E}" type="datetime1">
              <a:rPr kumimoji="1" lang="ja-JP" altLang="en-US" smtClean="0"/>
              <a:t>2015/05/07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CB00A-DFBF-9247-A3DE-BAD3E5E5671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835786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7C53E-4A01-3947-ABCC-C45ED9D7DBBA}" type="datetime1">
              <a:rPr kumimoji="1" lang="ja-JP" altLang="en-US" smtClean="0"/>
              <a:t>2015/05/07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CB00A-DFBF-9247-A3DE-BAD3E5E5671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544693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32BCF-8250-6549-8446-649F6832FE7C}" type="datetime1">
              <a:rPr kumimoji="1" lang="ja-JP" altLang="en-US" smtClean="0"/>
              <a:t>2015/05/07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CB00A-DFBF-9247-A3DE-BAD3E5E5671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09172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AD6B3-1A3D-674B-BCEF-8167AA8DC945}" type="datetime1">
              <a:rPr kumimoji="1" lang="ja-JP" altLang="en-US" smtClean="0"/>
              <a:t>2015/05/07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CB00A-DFBF-9247-A3DE-BAD3E5E5671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446198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A5C93F-F5FF-F444-8E11-F32EC96E8965}" type="datetime1">
              <a:rPr kumimoji="1" lang="ja-JP" altLang="en-US" smtClean="0"/>
              <a:t>2015/05/07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CB00A-DFBF-9247-A3DE-BAD3E5E5671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898032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BF8052-9B8A-3648-B74D-3AF0E127D037}" type="datetime1">
              <a:rPr kumimoji="1" lang="ja-JP" altLang="en-US" smtClean="0"/>
              <a:t>2015/05/07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CB00A-DFBF-9247-A3DE-BAD3E5E5671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650686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F451E-1F0B-B344-B919-C17192EE5971}" type="datetime1">
              <a:rPr kumimoji="1" lang="ja-JP" altLang="en-US" smtClean="0"/>
              <a:t>2015/05/07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CB00A-DFBF-9247-A3DE-BAD3E5E5671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657310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913896-AEAE-1140-AA8E-3987AD502AA4}" type="datetime1">
              <a:rPr kumimoji="1" lang="ja-JP" altLang="en-US" smtClean="0"/>
              <a:t>2015/05/07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8CB00A-DFBF-9247-A3DE-BAD3E5E5671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714086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2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3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4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ja-JP" altLang="en-US" dirty="0" smtClean="0"/>
              <a:t>もりけん　ページ動作</a:t>
            </a:r>
            <a:endParaRPr kumimoji="1" lang="ja-JP" altLang="en-US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5813080" y="6276451"/>
            <a:ext cx="2968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※</a:t>
            </a:r>
            <a:r>
              <a:rPr kumimoji="1" lang="ja-JP" altLang="en-US" dirty="0" smtClean="0"/>
              <a:t>数字はスライド番号を示す</a:t>
            </a:r>
            <a:endParaRPr kumimoji="1" lang="ja-JP" altLang="en-US" dirty="0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CB00A-DFBF-9247-A3DE-BAD3E5E56719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673559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6316" y="67270"/>
            <a:ext cx="8738702" cy="335912"/>
          </a:xfrm>
        </p:spPr>
        <p:txBody>
          <a:bodyPr>
            <a:noAutofit/>
          </a:bodyPr>
          <a:lstStyle/>
          <a:p>
            <a:pPr algn="l"/>
            <a:r>
              <a:rPr lang="en-US" altLang="ja-JP" sz="2800" dirty="0" err="1" smtClean="0"/>
              <a:t>sakumon.jp</a:t>
            </a:r>
            <a:r>
              <a:rPr lang="en-US" altLang="ja-JP" sz="2800" dirty="0" smtClean="0"/>
              <a:t>/</a:t>
            </a:r>
            <a:r>
              <a:rPr lang="en-US" altLang="ja-JP" sz="2800" dirty="0" err="1" smtClean="0"/>
              <a:t>kentei</a:t>
            </a:r>
            <a:r>
              <a:rPr lang="en-US" altLang="ja-JP" sz="2800" dirty="0" smtClean="0"/>
              <a:t>/</a:t>
            </a:r>
            <a:r>
              <a:rPr lang="en-US" altLang="ja-JP" sz="2800" dirty="0" err="1" smtClean="0"/>
              <a:t>kentei_public_answers</a:t>
            </a:r>
            <a:r>
              <a:rPr lang="en-US" altLang="ja-JP" sz="2800" dirty="0" smtClean="0"/>
              <a:t>/</a:t>
            </a:r>
            <a:r>
              <a:rPr lang="en-US" altLang="ja-JP" sz="2800" dirty="0" err="1" smtClean="0"/>
              <a:t>answerResult</a:t>
            </a:r>
            <a:endParaRPr kumimoji="1" lang="ja-JP" altLang="en-US" sz="2800" dirty="0"/>
          </a:p>
        </p:txBody>
      </p:sp>
      <p:pic>
        <p:nvPicPr>
          <p:cNvPr id="3" name="図 2" descr="スクリーンショット 2015-04-14 17.14.3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370" y="594801"/>
            <a:ext cx="8548648" cy="6086010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2039463" y="3222202"/>
            <a:ext cx="418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>
                <a:solidFill>
                  <a:srgbClr val="FFFFFF"/>
                </a:solidFill>
              </a:rPr>
              <a:t>11</a:t>
            </a:r>
            <a:endParaRPr kumimoji="1" lang="ja-JP" altLang="en-US" dirty="0">
              <a:solidFill>
                <a:srgbClr val="FFFFFF"/>
              </a:solidFill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CB00A-DFBF-9247-A3DE-BAD3E5E56719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579592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6316" y="67270"/>
            <a:ext cx="8738702" cy="335912"/>
          </a:xfrm>
        </p:spPr>
        <p:txBody>
          <a:bodyPr>
            <a:noAutofit/>
          </a:bodyPr>
          <a:lstStyle/>
          <a:p>
            <a:pPr algn="l"/>
            <a:r>
              <a:rPr lang="en-US" altLang="ja-JP" sz="2800" dirty="0" err="1" smtClean="0"/>
              <a:t>sakumon.jp</a:t>
            </a:r>
            <a:r>
              <a:rPr lang="en-US" altLang="ja-JP" sz="2800" dirty="0" smtClean="0"/>
              <a:t>/</a:t>
            </a:r>
            <a:r>
              <a:rPr lang="en-US" altLang="ja-JP" sz="2800" dirty="0" err="1" smtClean="0"/>
              <a:t>kentei</a:t>
            </a:r>
            <a:r>
              <a:rPr lang="en-US" altLang="ja-JP" sz="2800" dirty="0" smtClean="0"/>
              <a:t>/</a:t>
            </a:r>
            <a:r>
              <a:rPr lang="en-US" altLang="ja-JP" sz="2800" dirty="0" err="1" smtClean="0"/>
              <a:t>kentei_public_answers</a:t>
            </a:r>
            <a:r>
              <a:rPr lang="en-US" altLang="ja-JP" sz="2800" dirty="0" smtClean="0"/>
              <a:t>/</a:t>
            </a:r>
            <a:r>
              <a:rPr lang="en-US" altLang="ja-JP" sz="2800" dirty="0" err="1" smtClean="0"/>
              <a:t>answerMain</a:t>
            </a:r>
            <a:endParaRPr kumimoji="1" lang="ja-JP" altLang="en-US" sz="2800" dirty="0"/>
          </a:p>
        </p:txBody>
      </p:sp>
      <p:pic>
        <p:nvPicPr>
          <p:cNvPr id="5" name="図 4" descr="スクリーンショット 2015-04-14 17.17.2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17" y="590802"/>
            <a:ext cx="8604366" cy="6193932"/>
          </a:xfrm>
          <a:prstGeom prst="rect">
            <a:avLst/>
          </a:prstGeom>
        </p:spPr>
      </p:pic>
      <p:sp>
        <p:nvSpPr>
          <p:cNvPr id="6" name="テキスト ボックス 5"/>
          <p:cNvSpPr txBox="1"/>
          <p:nvPr/>
        </p:nvSpPr>
        <p:spPr>
          <a:xfrm>
            <a:off x="1673092" y="3649586"/>
            <a:ext cx="418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>
                <a:solidFill>
                  <a:srgbClr val="FFFFFF"/>
                </a:solidFill>
              </a:rPr>
              <a:t>12</a:t>
            </a:r>
            <a:endParaRPr kumimoji="1" lang="ja-JP" altLang="en-US" dirty="0">
              <a:solidFill>
                <a:srgbClr val="FFFFFF"/>
              </a:solidFill>
            </a:endParaRP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CB00A-DFBF-9247-A3DE-BAD3E5E56719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437456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6316" y="67270"/>
            <a:ext cx="8738702" cy="335912"/>
          </a:xfrm>
        </p:spPr>
        <p:txBody>
          <a:bodyPr>
            <a:noAutofit/>
          </a:bodyPr>
          <a:lstStyle/>
          <a:p>
            <a:pPr algn="l"/>
            <a:r>
              <a:rPr lang="en-US" altLang="ja-JP" sz="2800" dirty="0" err="1" smtClean="0"/>
              <a:t>sakumon.jp</a:t>
            </a:r>
            <a:r>
              <a:rPr lang="en-US" altLang="ja-JP" sz="2800" dirty="0" smtClean="0"/>
              <a:t>/</a:t>
            </a:r>
            <a:r>
              <a:rPr lang="en-US" altLang="ja-JP" sz="2800" dirty="0" err="1" smtClean="0"/>
              <a:t>kentei</a:t>
            </a:r>
            <a:r>
              <a:rPr lang="en-US" altLang="ja-JP" sz="2800" dirty="0" smtClean="0"/>
              <a:t>/</a:t>
            </a:r>
            <a:r>
              <a:rPr lang="en-US" altLang="ja-JP" sz="2800" dirty="0" err="1" smtClean="0"/>
              <a:t>kentei_public_answers</a:t>
            </a:r>
            <a:r>
              <a:rPr lang="en-US" altLang="ja-JP" sz="2800" dirty="0" smtClean="0"/>
              <a:t>/</a:t>
            </a:r>
            <a:r>
              <a:rPr lang="en-US" altLang="ja-JP" sz="2800" dirty="0" err="1" smtClean="0"/>
              <a:t>answerResult</a:t>
            </a:r>
            <a:endParaRPr kumimoji="1" lang="ja-JP" altLang="en-US" sz="2800" dirty="0"/>
          </a:p>
        </p:txBody>
      </p:sp>
      <p:pic>
        <p:nvPicPr>
          <p:cNvPr id="3" name="図 2" descr="スクリーンショット 2015-04-14 17.18.0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149" y="551053"/>
            <a:ext cx="8618869" cy="6184837"/>
          </a:xfrm>
          <a:prstGeom prst="rect">
            <a:avLst/>
          </a:prstGeom>
        </p:spPr>
      </p:pic>
      <p:sp>
        <p:nvSpPr>
          <p:cNvPr id="4" name="テキスト ボックス 3"/>
          <p:cNvSpPr txBox="1"/>
          <p:nvPr/>
        </p:nvSpPr>
        <p:spPr>
          <a:xfrm>
            <a:off x="1878986" y="3356523"/>
            <a:ext cx="418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>
                <a:solidFill>
                  <a:srgbClr val="FFFFFF"/>
                </a:solidFill>
              </a:rPr>
              <a:t>13</a:t>
            </a:r>
            <a:endParaRPr kumimoji="1" lang="ja-JP" altLang="en-US" dirty="0">
              <a:solidFill>
                <a:srgbClr val="FFFFFF"/>
              </a:solidFill>
            </a:endParaRP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CB00A-DFBF-9247-A3DE-BAD3E5E56719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376935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6316" y="67270"/>
            <a:ext cx="8738702" cy="335912"/>
          </a:xfrm>
        </p:spPr>
        <p:txBody>
          <a:bodyPr>
            <a:noAutofit/>
          </a:bodyPr>
          <a:lstStyle/>
          <a:p>
            <a:pPr algn="l"/>
            <a:r>
              <a:rPr lang="en-US" altLang="ja-JP" sz="2800" dirty="0" err="1" smtClean="0"/>
              <a:t>sakumon.jp</a:t>
            </a:r>
            <a:r>
              <a:rPr lang="en-US" altLang="ja-JP" sz="2800" dirty="0" smtClean="0"/>
              <a:t>/</a:t>
            </a:r>
            <a:r>
              <a:rPr lang="en-US" altLang="ja-JP" sz="2800" dirty="0" err="1" smtClean="0"/>
              <a:t>kentei</a:t>
            </a:r>
            <a:r>
              <a:rPr lang="en-US" altLang="ja-JP" sz="2800" dirty="0" smtClean="0"/>
              <a:t>/</a:t>
            </a:r>
            <a:r>
              <a:rPr lang="en-US" altLang="ja-JP" sz="2800" dirty="0" err="1" smtClean="0"/>
              <a:t>kentei_public_answers</a:t>
            </a:r>
            <a:r>
              <a:rPr lang="en-US" altLang="ja-JP" sz="2800" dirty="0" smtClean="0"/>
              <a:t>/</a:t>
            </a:r>
            <a:r>
              <a:rPr lang="en-US" altLang="ja-JP" sz="2800" dirty="0" err="1" smtClean="0"/>
              <a:t>answerRecord</a:t>
            </a:r>
            <a:endParaRPr kumimoji="1" lang="ja-JP" altLang="en-US" sz="2800" dirty="0"/>
          </a:p>
        </p:txBody>
      </p:sp>
      <p:pic>
        <p:nvPicPr>
          <p:cNvPr id="4" name="図 3" descr="スクリーンショット 2015-04-14 17.19.0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857" y="827522"/>
            <a:ext cx="8313560" cy="5932789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2438820" y="5360627"/>
            <a:ext cx="455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solidFill>
                  <a:srgbClr val="FFFFFF"/>
                </a:solidFill>
              </a:rPr>
              <a:t>5</a:t>
            </a:r>
            <a:endParaRPr kumimoji="1" lang="ja-JP" altLang="en-US" dirty="0">
              <a:solidFill>
                <a:srgbClr val="FFFFFF"/>
              </a:solidFill>
            </a:endParaRP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CB00A-DFBF-9247-A3DE-BAD3E5E56719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442187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6316" y="67270"/>
            <a:ext cx="8738702" cy="335912"/>
          </a:xfrm>
        </p:spPr>
        <p:txBody>
          <a:bodyPr>
            <a:noAutofit/>
          </a:bodyPr>
          <a:lstStyle/>
          <a:p>
            <a:pPr algn="l"/>
            <a:r>
              <a:rPr lang="en-US" altLang="ja-JP" sz="2800" dirty="0" err="1" smtClean="0"/>
              <a:t>sakumon.jp</a:t>
            </a:r>
            <a:r>
              <a:rPr lang="en-US" altLang="ja-JP" sz="2800" dirty="0" smtClean="0"/>
              <a:t>/</a:t>
            </a:r>
            <a:r>
              <a:rPr lang="en-US" altLang="ja-JP" sz="2800" dirty="0" err="1" smtClean="0"/>
              <a:t>kentei</a:t>
            </a:r>
            <a:r>
              <a:rPr lang="en-US" altLang="ja-JP" sz="2800" dirty="0" smtClean="0"/>
              <a:t>/</a:t>
            </a:r>
            <a:r>
              <a:rPr lang="en-US" altLang="ja-JP" sz="2800" dirty="0" err="1" smtClean="0"/>
              <a:t>kentei_public_answers</a:t>
            </a:r>
            <a:r>
              <a:rPr lang="en-US" altLang="ja-JP" sz="2800" dirty="0" smtClean="0"/>
              <a:t>/first</a:t>
            </a:r>
            <a:endParaRPr kumimoji="1" lang="ja-JP" altLang="en-US" sz="2800" dirty="0"/>
          </a:p>
        </p:txBody>
      </p:sp>
      <p:pic>
        <p:nvPicPr>
          <p:cNvPr id="3" name="図 2" descr="スクリーンショット 2015-04-14 17.20.2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644" y="658661"/>
            <a:ext cx="8475374" cy="6065018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1416633" y="4945453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>
                <a:solidFill>
                  <a:srgbClr val="FFFFFF"/>
                </a:solidFill>
              </a:rPr>
              <a:t>5</a:t>
            </a:r>
            <a:endParaRPr kumimoji="1" lang="ja-JP" altLang="en-US" dirty="0">
              <a:solidFill>
                <a:srgbClr val="FFFFFF"/>
              </a:solidFill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CB00A-DFBF-9247-A3DE-BAD3E5E56719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547633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6316" y="67270"/>
            <a:ext cx="8229600" cy="335912"/>
          </a:xfrm>
        </p:spPr>
        <p:txBody>
          <a:bodyPr>
            <a:noAutofit/>
          </a:bodyPr>
          <a:lstStyle/>
          <a:p>
            <a:pPr algn="l"/>
            <a:r>
              <a:rPr lang="en-US" altLang="ja-JP" sz="2800" dirty="0" err="1" smtClean="0"/>
              <a:t>sakumon.jp</a:t>
            </a:r>
            <a:r>
              <a:rPr lang="en-US" altLang="ja-JP" sz="2800" dirty="0" smtClean="0"/>
              <a:t>/</a:t>
            </a:r>
            <a:r>
              <a:rPr lang="en-US" altLang="ja-JP" sz="2800" dirty="0" err="1" smtClean="0"/>
              <a:t>kentei</a:t>
            </a:r>
            <a:r>
              <a:rPr lang="en-US" altLang="ja-JP" sz="2800" dirty="0" smtClean="0"/>
              <a:t>/</a:t>
            </a:r>
            <a:r>
              <a:rPr lang="en-US" altLang="ja-JP" sz="2800" dirty="0" err="1" smtClean="0"/>
              <a:t>kentei_public_users</a:t>
            </a:r>
            <a:r>
              <a:rPr lang="en-US" altLang="ja-JP" sz="2800" dirty="0" smtClean="0"/>
              <a:t>/top</a:t>
            </a:r>
            <a:endParaRPr kumimoji="1" lang="ja-JP" altLang="en-US" sz="2800" dirty="0"/>
          </a:p>
        </p:txBody>
      </p:sp>
      <p:pic>
        <p:nvPicPr>
          <p:cNvPr id="3" name="図 2" descr="スクリーンショット 2015-04-14 17.06.2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549" y="708238"/>
            <a:ext cx="8367920" cy="5893330"/>
          </a:xfrm>
          <a:prstGeom prst="rect">
            <a:avLst/>
          </a:prstGeom>
        </p:spPr>
      </p:pic>
      <p:sp>
        <p:nvSpPr>
          <p:cNvPr id="4" name="テキスト ボックス 3"/>
          <p:cNvSpPr txBox="1"/>
          <p:nvPr/>
        </p:nvSpPr>
        <p:spPr>
          <a:xfrm>
            <a:off x="1465483" y="2918428"/>
            <a:ext cx="418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>
                <a:solidFill>
                  <a:srgbClr val="FFFFFF"/>
                </a:solidFill>
              </a:rPr>
              <a:t>16</a:t>
            </a:r>
            <a:endParaRPr kumimoji="1" lang="ja-JP" altLang="en-US" dirty="0">
              <a:solidFill>
                <a:srgbClr val="FFFFFF"/>
              </a:solidFill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3749193" y="2953560"/>
            <a:ext cx="418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>
                <a:solidFill>
                  <a:srgbClr val="FFFFFF"/>
                </a:solidFill>
              </a:rPr>
              <a:t>20</a:t>
            </a:r>
            <a:endParaRPr kumimoji="1" lang="ja-JP" altLang="en-US" dirty="0">
              <a:solidFill>
                <a:srgbClr val="FFFFFF"/>
              </a:solidFill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5764232" y="3103094"/>
            <a:ext cx="418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>
                <a:solidFill>
                  <a:srgbClr val="FFFFFF"/>
                </a:solidFill>
              </a:rPr>
              <a:t>24</a:t>
            </a:r>
            <a:endParaRPr kumimoji="1" lang="ja-JP" altLang="en-US" dirty="0">
              <a:solidFill>
                <a:srgbClr val="FFFFFF"/>
              </a:solidFill>
            </a:endParaRP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CB00A-DFBF-9247-A3DE-BAD3E5E56719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5750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6316" y="67270"/>
            <a:ext cx="8229600" cy="335912"/>
          </a:xfrm>
        </p:spPr>
        <p:txBody>
          <a:bodyPr>
            <a:noAutofit/>
          </a:bodyPr>
          <a:lstStyle/>
          <a:p>
            <a:pPr algn="l"/>
            <a:r>
              <a:rPr lang="en-US" altLang="ja-JP" sz="2800" dirty="0" err="1" smtClean="0"/>
              <a:t>sakumon.jp</a:t>
            </a:r>
            <a:r>
              <a:rPr lang="en-US" altLang="ja-JP" sz="2800" dirty="0" smtClean="0"/>
              <a:t>/</a:t>
            </a:r>
            <a:r>
              <a:rPr lang="en-US" altLang="ja-JP" sz="2800" dirty="0" err="1" smtClean="0"/>
              <a:t>kentei</a:t>
            </a:r>
            <a:r>
              <a:rPr lang="en-US" altLang="ja-JP" sz="2800" dirty="0" smtClean="0"/>
              <a:t>/</a:t>
            </a:r>
            <a:r>
              <a:rPr lang="en-US" altLang="ja-JP" sz="2800" dirty="0" err="1" smtClean="0"/>
              <a:t>kentei_public_makes</a:t>
            </a:r>
            <a:r>
              <a:rPr lang="en-US" altLang="ja-JP" sz="2800" dirty="0" smtClean="0"/>
              <a:t>/make4?id=0</a:t>
            </a:r>
            <a:endParaRPr kumimoji="1" lang="ja-JP" altLang="en-US" sz="2800" dirty="0"/>
          </a:p>
        </p:txBody>
      </p:sp>
      <p:pic>
        <p:nvPicPr>
          <p:cNvPr id="4" name="図 3" descr="スクリーンショット 2015-04-14 17.22.3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078" y="565832"/>
            <a:ext cx="8457818" cy="6035736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1905126" y="5127117"/>
            <a:ext cx="451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solidFill>
                  <a:srgbClr val="FFFFFF"/>
                </a:solidFill>
              </a:rPr>
              <a:t>5</a:t>
            </a:r>
            <a:endParaRPr kumimoji="1" lang="ja-JP" altLang="en-US" dirty="0">
              <a:solidFill>
                <a:srgbClr val="FFFFFF"/>
              </a:solidFill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5336798" y="4757785"/>
            <a:ext cx="418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>
                <a:solidFill>
                  <a:srgbClr val="FFFFFF"/>
                </a:solidFill>
              </a:rPr>
              <a:t>17</a:t>
            </a:r>
            <a:endParaRPr kumimoji="1" lang="ja-JP" altLang="en-US" dirty="0">
              <a:solidFill>
                <a:srgbClr val="FFFFFF"/>
              </a:solidFill>
            </a:endParaRP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CB00A-DFBF-9247-A3DE-BAD3E5E56719}" type="slidenum">
              <a:rPr kumimoji="1" lang="ja-JP" altLang="en-US" smtClean="0"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385164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6316" y="67270"/>
            <a:ext cx="8229600" cy="335912"/>
          </a:xfrm>
        </p:spPr>
        <p:txBody>
          <a:bodyPr>
            <a:noAutofit/>
          </a:bodyPr>
          <a:lstStyle/>
          <a:p>
            <a:pPr algn="l"/>
            <a:r>
              <a:rPr lang="en-US" altLang="ja-JP" sz="2800" dirty="0" err="1" smtClean="0"/>
              <a:t>sakumon.jp</a:t>
            </a:r>
            <a:r>
              <a:rPr lang="en-US" altLang="ja-JP" sz="2800" dirty="0" smtClean="0"/>
              <a:t>/</a:t>
            </a:r>
            <a:r>
              <a:rPr lang="en-US" altLang="ja-JP" sz="2800" dirty="0" err="1" smtClean="0"/>
              <a:t>kentei</a:t>
            </a:r>
            <a:r>
              <a:rPr lang="en-US" altLang="ja-JP" sz="2800" dirty="0" smtClean="0"/>
              <a:t>/</a:t>
            </a:r>
            <a:r>
              <a:rPr lang="en-US" altLang="ja-JP" sz="2800" dirty="0" err="1" smtClean="0"/>
              <a:t>kentei_public_makes</a:t>
            </a:r>
            <a:r>
              <a:rPr lang="en-US" altLang="ja-JP" sz="2800" dirty="0" smtClean="0"/>
              <a:t>/</a:t>
            </a:r>
            <a:r>
              <a:rPr lang="en-US" altLang="ja-JP" sz="2800" dirty="0" err="1" smtClean="0"/>
              <a:t>makeCheck</a:t>
            </a:r>
            <a:endParaRPr kumimoji="1" lang="ja-JP" altLang="en-US" sz="2800" dirty="0"/>
          </a:p>
        </p:txBody>
      </p:sp>
      <p:pic>
        <p:nvPicPr>
          <p:cNvPr id="3" name="図 2" descr="スクリーンショット 2015-04-14 17.25.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645" y="722974"/>
            <a:ext cx="8231127" cy="5866383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1917339" y="2915426"/>
            <a:ext cx="537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solidFill>
                  <a:srgbClr val="FFFFFF"/>
                </a:solidFill>
              </a:rPr>
              <a:t>5</a:t>
            </a:r>
            <a:endParaRPr kumimoji="1" lang="ja-JP" altLang="en-US" dirty="0">
              <a:solidFill>
                <a:srgbClr val="FFFFFF"/>
              </a:solidFill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CB00A-DFBF-9247-A3DE-BAD3E5E56719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775785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6316" y="67270"/>
            <a:ext cx="8229600" cy="335912"/>
          </a:xfrm>
        </p:spPr>
        <p:txBody>
          <a:bodyPr>
            <a:noAutofit/>
          </a:bodyPr>
          <a:lstStyle/>
          <a:p>
            <a:pPr algn="l"/>
            <a:r>
              <a:rPr lang="en-US" altLang="ja-JP" sz="2800" dirty="0" err="1" smtClean="0"/>
              <a:t>sakumon.jp</a:t>
            </a:r>
            <a:r>
              <a:rPr lang="en-US" altLang="ja-JP" sz="2800" dirty="0" smtClean="0"/>
              <a:t>/</a:t>
            </a:r>
            <a:r>
              <a:rPr lang="en-US" altLang="ja-JP" sz="2800" dirty="0" err="1" smtClean="0"/>
              <a:t>kentei</a:t>
            </a:r>
            <a:r>
              <a:rPr lang="en-US" altLang="ja-JP" sz="2800" dirty="0" smtClean="0"/>
              <a:t>/</a:t>
            </a:r>
            <a:r>
              <a:rPr lang="en-US" altLang="ja-JP" sz="2800" dirty="0" err="1" smtClean="0"/>
              <a:t>kentei_public_makes</a:t>
            </a:r>
            <a:r>
              <a:rPr lang="en-US" altLang="ja-JP" sz="2800" dirty="0" smtClean="0"/>
              <a:t>/make4?id=0</a:t>
            </a:r>
            <a:endParaRPr kumimoji="1" lang="ja-JP" altLang="en-US" sz="2800" dirty="0"/>
          </a:p>
        </p:txBody>
      </p:sp>
      <p:pic>
        <p:nvPicPr>
          <p:cNvPr id="3" name="図 2" descr="スクリーンショット 2015-04-14 17.23.3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312" y="610550"/>
            <a:ext cx="8575362" cy="6126749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1953976" y="5214095"/>
            <a:ext cx="598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solidFill>
                  <a:srgbClr val="FFFFFF"/>
                </a:solidFill>
              </a:rPr>
              <a:t>5</a:t>
            </a:r>
            <a:endParaRPr kumimoji="1" lang="ja-JP" altLang="en-US" dirty="0">
              <a:solidFill>
                <a:srgbClr val="FFFFFF"/>
              </a:solidFill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5471135" y="4870686"/>
            <a:ext cx="418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>
                <a:solidFill>
                  <a:srgbClr val="FFFFFF"/>
                </a:solidFill>
              </a:rPr>
              <a:t>19</a:t>
            </a:r>
            <a:endParaRPr kumimoji="1" lang="ja-JP" altLang="en-US" dirty="0">
              <a:solidFill>
                <a:srgbClr val="FFFFFF"/>
              </a:solidFill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CB00A-DFBF-9247-A3DE-BAD3E5E56719}" type="slidenum">
              <a:rPr kumimoji="1" lang="ja-JP" altLang="en-US" smtClean="0"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485824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6316" y="67270"/>
            <a:ext cx="8229600" cy="335912"/>
          </a:xfrm>
        </p:spPr>
        <p:txBody>
          <a:bodyPr>
            <a:noAutofit/>
          </a:bodyPr>
          <a:lstStyle/>
          <a:p>
            <a:pPr algn="l"/>
            <a:r>
              <a:rPr lang="en-US" altLang="ja-JP" sz="2800" dirty="0" err="1" smtClean="0"/>
              <a:t>sakumon.jp</a:t>
            </a:r>
            <a:r>
              <a:rPr lang="en-US" altLang="ja-JP" sz="2800" dirty="0" smtClean="0"/>
              <a:t>/</a:t>
            </a:r>
            <a:r>
              <a:rPr lang="en-US" altLang="ja-JP" sz="2800" dirty="0" err="1" smtClean="0"/>
              <a:t>kentei</a:t>
            </a:r>
            <a:r>
              <a:rPr lang="en-US" altLang="ja-JP" sz="2800" dirty="0" smtClean="0"/>
              <a:t>/</a:t>
            </a:r>
            <a:r>
              <a:rPr lang="en-US" altLang="ja-JP" sz="2800" dirty="0" err="1" smtClean="0"/>
              <a:t>kentei_public_makes</a:t>
            </a:r>
            <a:r>
              <a:rPr lang="en-US" altLang="ja-JP" sz="2800" dirty="0" smtClean="0"/>
              <a:t>/</a:t>
            </a:r>
            <a:r>
              <a:rPr lang="en-US" altLang="ja-JP" sz="2800" dirty="0" err="1" smtClean="0"/>
              <a:t>makeCheck</a:t>
            </a:r>
            <a:endParaRPr kumimoji="1" lang="ja-JP" altLang="en-US" sz="2800" dirty="0"/>
          </a:p>
        </p:txBody>
      </p:sp>
      <p:pic>
        <p:nvPicPr>
          <p:cNvPr id="4" name="図 3" descr="スクリーンショット 2015-04-14 17.26.3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72" y="624157"/>
            <a:ext cx="8405916" cy="6047590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1807428" y="2184267"/>
            <a:ext cx="598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solidFill>
                  <a:srgbClr val="FFFFFF"/>
                </a:solidFill>
              </a:rPr>
              <a:t>5</a:t>
            </a:r>
            <a:endParaRPr kumimoji="1" lang="ja-JP" altLang="en-US" dirty="0">
              <a:solidFill>
                <a:srgbClr val="FFFFFF"/>
              </a:solidFill>
            </a:endParaRP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CB00A-DFBF-9247-A3DE-BAD3E5E56719}" type="slidenum">
              <a:rPr kumimoji="1" lang="ja-JP" altLang="en-US" smtClean="0"/>
              <a:t>19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452736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6316" y="67270"/>
            <a:ext cx="8229600" cy="335912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ja-JP" dirty="0" err="1" smtClean="0"/>
              <a:t>s</a:t>
            </a:r>
            <a:r>
              <a:rPr kumimoji="1" lang="en-US" altLang="ja-JP" dirty="0" err="1" smtClean="0"/>
              <a:t>akumon.jp</a:t>
            </a:r>
            <a:r>
              <a:rPr kumimoji="1" lang="en-US" altLang="ja-JP" dirty="0" smtClean="0"/>
              <a:t>/</a:t>
            </a:r>
            <a:endParaRPr kumimoji="1" lang="ja-JP" altLang="en-US" dirty="0"/>
          </a:p>
        </p:txBody>
      </p:sp>
      <p:pic>
        <p:nvPicPr>
          <p:cNvPr id="5" name="図 4" descr="スクリーンショット 2015-04-14 16.46.4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17" y="756635"/>
            <a:ext cx="8658559" cy="5935436"/>
          </a:xfrm>
          <a:prstGeom prst="rect">
            <a:avLst/>
          </a:prstGeom>
        </p:spPr>
      </p:pic>
      <p:sp>
        <p:nvSpPr>
          <p:cNvPr id="8" name="テキスト ボックス 7"/>
          <p:cNvSpPr txBox="1"/>
          <p:nvPr/>
        </p:nvSpPr>
        <p:spPr>
          <a:xfrm>
            <a:off x="7400692" y="4518068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>
                <a:solidFill>
                  <a:schemeClr val="bg1"/>
                </a:solidFill>
              </a:rPr>
              <a:t>4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7702352" y="3956362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>
                <a:solidFill>
                  <a:srgbClr val="FFFFFF"/>
                </a:solidFill>
              </a:rPr>
              <a:t>2</a:t>
            </a:r>
            <a:endParaRPr kumimoji="1" lang="ja-JP" altLang="en-US" dirty="0">
              <a:solidFill>
                <a:srgbClr val="FFFFFF"/>
              </a:solidFill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7535022" y="3345813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>
                <a:solidFill>
                  <a:srgbClr val="FFFFFF"/>
                </a:solidFill>
              </a:rPr>
              <a:t>5</a:t>
            </a:r>
            <a:endParaRPr kumimoji="1" lang="ja-JP" altLang="en-US" dirty="0">
              <a:solidFill>
                <a:srgbClr val="FFFFFF"/>
              </a:solidFill>
            </a:endParaRP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CB00A-DFBF-9247-A3DE-BAD3E5E56719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942390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6316" y="67270"/>
            <a:ext cx="8229600" cy="335912"/>
          </a:xfrm>
        </p:spPr>
        <p:txBody>
          <a:bodyPr>
            <a:noAutofit/>
          </a:bodyPr>
          <a:lstStyle/>
          <a:p>
            <a:pPr algn="l"/>
            <a:r>
              <a:rPr lang="en-US" altLang="ja-JP" sz="2800" dirty="0" err="1" smtClean="0"/>
              <a:t>sakumon.jp</a:t>
            </a:r>
            <a:r>
              <a:rPr lang="en-US" altLang="ja-JP" sz="2800" dirty="0" smtClean="0"/>
              <a:t>/</a:t>
            </a:r>
            <a:r>
              <a:rPr lang="en-US" altLang="ja-JP" sz="2800" dirty="0" err="1" smtClean="0"/>
              <a:t>kentei</a:t>
            </a:r>
            <a:r>
              <a:rPr lang="en-US" altLang="ja-JP" sz="2800" dirty="0" smtClean="0"/>
              <a:t>/</a:t>
            </a:r>
            <a:r>
              <a:rPr lang="en-US" altLang="ja-JP" sz="2800" dirty="0" err="1" smtClean="0"/>
              <a:t>kentei_public_makes</a:t>
            </a:r>
            <a:r>
              <a:rPr lang="en-US" altLang="ja-JP" sz="2800" dirty="0" smtClean="0"/>
              <a:t>/show</a:t>
            </a:r>
            <a:endParaRPr kumimoji="1" lang="ja-JP" altLang="en-US" sz="2800" dirty="0"/>
          </a:p>
        </p:txBody>
      </p:sp>
      <p:pic>
        <p:nvPicPr>
          <p:cNvPr id="3" name="図 2" descr="スクリーンショット 2015-04-14 17.27.4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644" y="738001"/>
            <a:ext cx="8292189" cy="5985677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2015038" y="5214095"/>
            <a:ext cx="6838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solidFill>
                  <a:srgbClr val="FFFFFF"/>
                </a:solidFill>
              </a:rPr>
              <a:t>5</a:t>
            </a:r>
            <a:endParaRPr kumimoji="1" lang="ja-JP" altLang="en-US" dirty="0">
              <a:solidFill>
                <a:srgbClr val="FFFFFF"/>
              </a:solidFill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3932378" y="3356523"/>
            <a:ext cx="418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>
                <a:solidFill>
                  <a:srgbClr val="FFFFFF"/>
                </a:solidFill>
              </a:rPr>
              <a:t>21</a:t>
            </a:r>
            <a:endParaRPr kumimoji="1" lang="ja-JP" altLang="en-US" dirty="0">
              <a:solidFill>
                <a:srgbClr val="FFFFFF"/>
              </a:solidFill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CB00A-DFBF-9247-A3DE-BAD3E5E56719}" type="slidenum">
              <a:rPr kumimoji="1" lang="ja-JP" altLang="en-US" smtClean="0"/>
              <a:t>20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348147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6316" y="164958"/>
            <a:ext cx="8229600" cy="335912"/>
          </a:xfrm>
        </p:spPr>
        <p:txBody>
          <a:bodyPr>
            <a:noAutofit/>
          </a:bodyPr>
          <a:lstStyle/>
          <a:p>
            <a:pPr algn="l"/>
            <a:r>
              <a:rPr lang="en-US" altLang="ja-JP" sz="2800" dirty="0" smtClean="0"/>
              <a:t>http://</a:t>
            </a:r>
            <a:r>
              <a:rPr lang="en-US" altLang="ja-JP" sz="2800" dirty="0" err="1" smtClean="0"/>
              <a:t>sakumon.jp</a:t>
            </a:r>
            <a:r>
              <a:rPr lang="en-US" altLang="ja-JP" sz="2800" dirty="0" smtClean="0"/>
              <a:t>/</a:t>
            </a:r>
            <a:r>
              <a:rPr lang="en-US" altLang="ja-JP" sz="2800" dirty="0" err="1" smtClean="0"/>
              <a:t>kentei</a:t>
            </a:r>
            <a:r>
              <a:rPr lang="en-US" altLang="ja-JP" sz="2800" dirty="0" smtClean="0"/>
              <a:t>/</a:t>
            </a:r>
            <a:r>
              <a:rPr lang="en-US" altLang="ja-JP" sz="2800" dirty="0" err="1" smtClean="0"/>
              <a:t>kentei_public_makes</a:t>
            </a:r>
            <a:r>
              <a:rPr lang="en-US" altLang="ja-JP" sz="2800" dirty="0" smtClean="0"/>
              <a:t>/</a:t>
            </a:r>
            <a:r>
              <a:rPr lang="en-US" altLang="ja-JP" sz="2800" dirty="0" err="1" smtClean="0"/>
              <a:t>problemCheck?id</a:t>
            </a:r>
            <a:r>
              <a:rPr lang="en-US" altLang="ja-JP" sz="2800" dirty="0" smtClean="0"/>
              <a:t>=KenteiQuiz-problem-1379839950</a:t>
            </a:r>
            <a:endParaRPr kumimoji="1" lang="ja-JP" altLang="en-US" sz="2800" dirty="0"/>
          </a:p>
        </p:txBody>
      </p:sp>
      <p:pic>
        <p:nvPicPr>
          <p:cNvPr id="3" name="図 2" descr="スクリーンショット 2015-04-14 17.27.4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644" y="811267"/>
            <a:ext cx="8292189" cy="5985677"/>
          </a:xfrm>
          <a:prstGeom prst="rect">
            <a:avLst/>
          </a:prstGeom>
        </p:spPr>
      </p:pic>
      <p:pic>
        <p:nvPicPr>
          <p:cNvPr id="4" name="図 3" descr="スクリーンショット 2015-04-14 17.28.4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84" y="811268"/>
            <a:ext cx="8670771" cy="6046732"/>
          </a:xfrm>
          <a:prstGeom prst="rect">
            <a:avLst/>
          </a:prstGeom>
        </p:spPr>
      </p:pic>
      <p:sp>
        <p:nvSpPr>
          <p:cNvPr id="5" name="角丸四角形吹き出し 4"/>
          <p:cNvSpPr/>
          <p:nvPr/>
        </p:nvSpPr>
        <p:spPr>
          <a:xfrm>
            <a:off x="5226886" y="2967273"/>
            <a:ext cx="2671632" cy="1289538"/>
          </a:xfrm>
          <a:prstGeom prst="wedgeRoundRectCallout">
            <a:avLst>
              <a:gd name="adj1" fmla="val -65882"/>
              <a:gd name="adj2" fmla="val -55682"/>
              <a:gd name="adj3" fmla="val 16667"/>
            </a:avLst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 smtClean="0"/>
              <a:t>問題として投稿されるため表示されなくなる</a:t>
            </a:r>
            <a:endParaRPr kumimoji="1" lang="ja-JP" altLang="en-US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5226887" y="2049946"/>
            <a:ext cx="418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>
                <a:solidFill>
                  <a:srgbClr val="FFFFFF"/>
                </a:solidFill>
              </a:rPr>
              <a:t>22</a:t>
            </a:r>
            <a:endParaRPr kumimoji="1" lang="ja-JP" altLang="en-US" dirty="0">
              <a:solidFill>
                <a:srgbClr val="FFFFFF"/>
              </a:solidFill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1880702" y="5212594"/>
            <a:ext cx="964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solidFill>
                  <a:srgbClr val="FFFFFF"/>
                </a:solidFill>
              </a:rPr>
              <a:t>5</a:t>
            </a:r>
            <a:endParaRPr kumimoji="1" lang="ja-JP" altLang="en-US" dirty="0">
              <a:solidFill>
                <a:srgbClr val="FFFFFF"/>
              </a:solidFill>
            </a:endParaRPr>
          </a:p>
        </p:txBody>
      </p:sp>
      <p:sp>
        <p:nvSpPr>
          <p:cNvPr id="8" name="スライド番号プレースホルダー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CB00A-DFBF-9247-A3DE-BAD3E5E56719}" type="slidenum">
              <a:rPr kumimoji="1" lang="ja-JP" altLang="en-US" smtClean="0"/>
              <a:t>21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222129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6316" y="152747"/>
            <a:ext cx="8229600" cy="335912"/>
          </a:xfrm>
        </p:spPr>
        <p:txBody>
          <a:bodyPr>
            <a:noAutofit/>
          </a:bodyPr>
          <a:lstStyle/>
          <a:p>
            <a:pPr algn="l"/>
            <a:r>
              <a:rPr lang="en-US" altLang="ja-JP" sz="2800" dirty="0" err="1" smtClean="0"/>
              <a:t>sakumon.jp</a:t>
            </a:r>
            <a:r>
              <a:rPr lang="en-US" altLang="ja-JP" sz="2800" dirty="0" smtClean="0"/>
              <a:t>/</a:t>
            </a:r>
            <a:r>
              <a:rPr lang="en-US" altLang="ja-JP" sz="2800" dirty="0" err="1" smtClean="0"/>
              <a:t>kentei</a:t>
            </a:r>
            <a:r>
              <a:rPr lang="en-US" altLang="ja-JP" sz="2800" dirty="0" smtClean="0"/>
              <a:t>/</a:t>
            </a:r>
            <a:r>
              <a:rPr lang="en-US" altLang="ja-JP" sz="2800" dirty="0" err="1" smtClean="0"/>
              <a:t>kentei_public_makes</a:t>
            </a:r>
            <a:r>
              <a:rPr lang="en-US" altLang="ja-JP" sz="2800" dirty="0" smtClean="0"/>
              <a:t>/update</a:t>
            </a:r>
            <a:endParaRPr kumimoji="1" lang="ja-JP" altLang="en-US" sz="2800" dirty="0"/>
          </a:p>
        </p:txBody>
      </p:sp>
      <p:pic>
        <p:nvPicPr>
          <p:cNvPr id="5" name="図 4" descr="スクリーンショット 2015-04-14 17.29.5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376" y="744871"/>
            <a:ext cx="8689853" cy="6076956"/>
          </a:xfrm>
          <a:prstGeom prst="rect">
            <a:avLst/>
          </a:prstGeom>
        </p:spPr>
      </p:pic>
      <p:sp>
        <p:nvSpPr>
          <p:cNvPr id="6" name="テキスト ボックス 5"/>
          <p:cNvSpPr txBox="1"/>
          <p:nvPr/>
        </p:nvSpPr>
        <p:spPr>
          <a:xfrm>
            <a:off x="1831853" y="5348416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>
                <a:solidFill>
                  <a:srgbClr val="FFFFFF"/>
                </a:solidFill>
              </a:rPr>
              <a:t>5</a:t>
            </a:r>
            <a:endParaRPr kumimoji="1" lang="ja-JP" altLang="en-US" dirty="0">
              <a:solidFill>
                <a:srgbClr val="FFFFFF"/>
              </a:solidFill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5446710" y="4979084"/>
            <a:ext cx="418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>
                <a:solidFill>
                  <a:srgbClr val="FFFFFF"/>
                </a:solidFill>
              </a:rPr>
              <a:t>23</a:t>
            </a:r>
            <a:endParaRPr kumimoji="1" lang="ja-JP" altLang="en-US" dirty="0">
              <a:solidFill>
                <a:srgbClr val="FFFFFF"/>
              </a:solidFill>
            </a:endParaRP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CB00A-DFBF-9247-A3DE-BAD3E5E56719}" type="slidenum">
              <a:rPr kumimoji="1" lang="ja-JP" altLang="en-US" smtClean="0"/>
              <a:t>22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884682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6316" y="152747"/>
            <a:ext cx="8229600" cy="335912"/>
          </a:xfrm>
        </p:spPr>
        <p:txBody>
          <a:bodyPr>
            <a:noAutofit/>
          </a:bodyPr>
          <a:lstStyle/>
          <a:p>
            <a:pPr algn="l"/>
            <a:r>
              <a:rPr lang="en-US" altLang="ja-JP" sz="2800" dirty="0" err="1" smtClean="0"/>
              <a:t>sakumon.jp</a:t>
            </a:r>
            <a:r>
              <a:rPr lang="en-US" altLang="ja-JP" sz="2800" dirty="0" smtClean="0"/>
              <a:t>/</a:t>
            </a:r>
            <a:r>
              <a:rPr lang="en-US" altLang="ja-JP" sz="2800" dirty="0" err="1" smtClean="0"/>
              <a:t>kentei</a:t>
            </a:r>
            <a:r>
              <a:rPr lang="en-US" altLang="ja-JP" sz="2800" dirty="0" smtClean="0"/>
              <a:t>/</a:t>
            </a:r>
            <a:r>
              <a:rPr lang="en-US" altLang="ja-JP" sz="2800" dirty="0" err="1" smtClean="0"/>
              <a:t>kentei_public_makes</a:t>
            </a:r>
            <a:r>
              <a:rPr lang="en-US" altLang="ja-JP" sz="2800" dirty="0" smtClean="0"/>
              <a:t>/</a:t>
            </a:r>
            <a:r>
              <a:rPr lang="en-US" altLang="ja-JP" sz="2800" dirty="0" err="1" smtClean="0"/>
              <a:t>makeCheck</a:t>
            </a:r>
            <a:endParaRPr kumimoji="1" lang="ja-JP" altLang="en-US" sz="2800" dirty="0"/>
          </a:p>
        </p:txBody>
      </p:sp>
      <p:pic>
        <p:nvPicPr>
          <p:cNvPr id="3" name="図 2" descr="スクリーンショット 2015-04-14 17.30.5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23" y="744871"/>
            <a:ext cx="8582232" cy="5983005"/>
          </a:xfrm>
          <a:prstGeom prst="rect">
            <a:avLst/>
          </a:prstGeom>
        </p:spPr>
      </p:pic>
      <p:sp>
        <p:nvSpPr>
          <p:cNvPr id="4" name="テキスト ボックス 3"/>
          <p:cNvSpPr txBox="1"/>
          <p:nvPr/>
        </p:nvSpPr>
        <p:spPr>
          <a:xfrm>
            <a:off x="1990613" y="2343009"/>
            <a:ext cx="8182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solidFill>
                  <a:srgbClr val="FFFFFF"/>
                </a:solidFill>
              </a:rPr>
              <a:t>5</a:t>
            </a:r>
            <a:endParaRPr kumimoji="1" lang="ja-JP" altLang="en-US" dirty="0">
              <a:solidFill>
                <a:srgbClr val="FFFFFF"/>
              </a:solidFill>
            </a:endParaRP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CB00A-DFBF-9247-A3DE-BAD3E5E56719}" type="slidenum">
              <a:rPr kumimoji="1" lang="ja-JP" altLang="en-US" smtClean="0"/>
              <a:t>23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109464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6316" y="152747"/>
            <a:ext cx="8229600" cy="335912"/>
          </a:xfrm>
        </p:spPr>
        <p:txBody>
          <a:bodyPr>
            <a:noAutofit/>
          </a:bodyPr>
          <a:lstStyle/>
          <a:p>
            <a:pPr algn="l"/>
            <a:r>
              <a:rPr lang="en-US" altLang="ja-JP" sz="2800" dirty="0" err="1" smtClean="0"/>
              <a:t>sakumon.jp</a:t>
            </a:r>
            <a:r>
              <a:rPr lang="en-US" altLang="ja-JP" sz="2800" dirty="0" smtClean="0"/>
              <a:t>/</a:t>
            </a:r>
            <a:r>
              <a:rPr lang="en-US" altLang="ja-JP" sz="2800" dirty="0" err="1" smtClean="0"/>
              <a:t>kentei</a:t>
            </a:r>
            <a:r>
              <a:rPr lang="en-US" altLang="ja-JP" sz="2800" dirty="0" smtClean="0"/>
              <a:t>/</a:t>
            </a:r>
            <a:r>
              <a:rPr lang="en-US" altLang="ja-JP" sz="2800" dirty="0" err="1" smtClean="0"/>
              <a:t>kentei_public_makes</a:t>
            </a:r>
            <a:r>
              <a:rPr lang="en-US" altLang="ja-JP" sz="2800" dirty="0" smtClean="0"/>
              <a:t>/</a:t>
            </a:r>
            <a:r>
              <a:rPr lang="en-US" altLang="ja-JP" sz="2800" dirty="0" err="1" smtClean="0"/>
              <a:t>sugoroku</a:t>
            </a:r>
            <a:endParaRPr kumimoji="1" lang="ja-JP" altLang="en-US" sz="2800" dirty="0"/>
          </a:p>
        </p:txBody>
      </p:sp>
      <p:pic>
        <p:nvPicPr>
          <p:cNvPr id="4" name="図 3" descr="スクリーンショット 2015-04-14 17.33.0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16" y="818136"/>
            <a:ext cx="8826479" cy="5490368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3162999" y="4762288"/>
            <a:ext cx="647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solidFill>
                  <a:srgbClr val="FFFFFF"/>
                </a:solidFill>
              </a:rPr>
              <a:t>5</a:t>
            </a:r>
            <a:endParaRPr kumimoji="1" lang="ja-JP" altLang="en-US" dirty="0">
              <a:solidFill>
                <a:srgbClr val="FFFFFF"/>
              </a:solidFill>
            </a:endParaRP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CB00A-DFBF-9247-A3DE-BAD3E5E56719}" type="slidenum">
              <a:rPr kumimoji="1" lang="ja-JP" altLang="en-US" smtClean="0"/>
              <a:t>24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489883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6316" y="67270"/>
            <a:ext cx="8229600" cy="335912"/>
          </a:xfrm>
        </p:spPr>
        <p:txBody>
          <a:bodyPr>
            <a:noAutofit/>
          </a:bodyPr>
          <a:lstStyle/>
          <a:p>
            <a:pPr algn="l"/>
            <a:r>
              <a:rPr lang="en-US" altLang="ja-JP" sz="2800" dirty="0" err="1" smtClean="0"/>
              <a:t>sakumon.jp</a:t>
            </a:r>
            <a:r>
              <a:rPr lang="en-US" altLang="ja-JP" sz="2800" dirty="0" smtClean="0"/>
              <a:t>/</a:t>
            </a:r>
            <a:r>
              <a:rPr lang="en-US" altLang="ja-JP" sz="2800" dirty="0" err="1" smtClean="0"/>
              <a:t>kentei</a:t>
            </a:r>
            <a:r>
              <a:rPr lang="en-US" altLang="ja-JP" sz="2800" dirty="0" smtClean="0"/>
              <a:t>/</a:t>
            </a:r>
            <a:r>
              <a:rPr lang="en-US" altLang="ja-JP" sz="2800" dirty="0" err="1" smtClean="0"/>
              <a:t>kentei_public_users</a:t>
            </a:r>
            <a:r>
              <a:rPr lang="en-US" altLang="ja-JP" sz="2800" dirty="0" smtClean="0"/>
              <a:t>/top</a:t>
            </a:r>
            <a:endParaRPr kumimoji="1" lang="ja-JP" altLang="en-US" sz="2800" dirty="0"/>
          </a:p>
        </p:txBody>
      </p:sp>
      <p:pic>
        <p:nvPicPr>
          <p:cNvPr id="4" name="図 3" descr="スクリーンショット 2015-04-14 17.08.1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856" y="720449"/>
            <a:ext cx="8397838" cy="5950381"/>
          </a:xfrm>
          <a:prstGeom prst="rect">
            <a:avLst/>
          </a:prstGeom>
        </p:spPr>
      </p:pic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CB00A-DFBF-9247-A3DE-BAD3E5E56719}" type="slidenum">
              <a:rPr kumimoji="1" lang="ja-JP" altLang="en-US" smtClean="0"/>
              <a:t>25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408131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6316" y="67270"/>
            <a:ext cx="8229600" cy="335912"/>
          </a:xfrm>
        </p:spPr>
        <p:txBody>
          <a:bodyPr>
            <a:noAutofit/>
          </a:bodyPr>
          <a:lstStyle/>
          <a:p>
            <a:pPr algn="l"/>
            <a:r>
              <a:rPr lang="en-US" altLang="ja-JP" sz="2800" dirty="0" err="1" smtClean="0"/>
              <a:t>sakumon.jp</a:t>
            </a:r>
            <a:r>
              <a:rPr lang="en-US" altLang="ja-JP" sz="2800" dirty="0" smtClean="0"/>
              <a:t>/</a:t>
            </a:r>
            <a:r>
              <a:rPr lang="en-US" altLang="ja-JP" sz="2800" dirty="0" err="1" smtClean="0"/>
              <a:t>kentei</a:t>
            </a:r>
            <a:r>
              <a:rPr lang="en-US" altLang="ja-JP" sz="2800" dirty="0" smtClean="0"/>
              <a:t>/</a:t>
            </a:r>
            <a:r>
              <a:rPr lang="en-US" altLang="ja-JP" sz="2800" dirty="0" err="1" smtClean="0"/>
              <a:t>kentei_public_evaluates</a:t>
            </a:r>
            <a:r>
              <a:rPr lang="en-US" altLang="ja-JP" sz="2800" dirty="0" smtClean="0"/>
              <a:t>/</a:t>
            </a:r>
            <a:r>
              <a:rPr lang="en-US" altLang="ja-JP" sz="2800" dirty="0" smtClean="0"/>
              <a:t>show</a:t>
            </a:r>
            <a:endParaRPr kumimoji="1" lang="ja-JP" altLang="en-US" sz="2800" dirty="0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CB00A-DFBF-9247-A3DE-BAD3E5E56719}" type="slidenum">
              <a:rPr kumimoji="1" lang="ja-JP" altLang="en-US" smtClean="0"/>
              <a:t>26</a:t>
            </a:fld>
            <a:endParaRPr kumimoji="1" lang="ja-JP" altLang="en-US"/>
          </a:p>
        </p:txBody>
      </p:sp>
      <p:pic>
        <p:nvPicPr>
          <p:cNvPr id="5" name="図 4" descr="スクリーンショット 2015-05-07 12.45.0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16" y="505525"/>
            <a:ext cx="8767216" cy="6089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5012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6316" y="67270"/>
            <a:ext cx="8229600" cy="335912"/>
          </a:xfrm>
        </p:spPr>
        <p:txBody>
          <a:bodyPr>
            <a:noAutofit/>
          </a:bodyPr>
          <a:lstStyle/>
          <a:p>
            <a:pPr algn="l"/>
            <a:r>
              <a:rPr lang="en-US" altLang="ja-JP" sz="2000" dirty="0" err="1" smtClean="0"/>
              <a:t>sakumon.jp</a:t>
            </a:r>
            <a:r>
              <a:rPr lang="en-US" altLang="ja-JP" sz="2000" dirty="0"/>
              <a:t>/</a:t>
            </a:r>
            <a:r>
              <a:rPr lang="en-US" altLang="ja-JP" sz="2000" dirty="0" err="1"/>
              <a:t>kentei</a:t>
            </a:r>
            <a:r>
              <a:rPr lang="en-US" altLang="ja-JP" sz="2000" dirty="0"/>
              <a:t>/</a:t>
            </a:r>
            <a:r>
              <a:rPr lang="en-US" altLang="ja-JP" sz="2000" dirty="0" err="1"/>
              <a:t>kentei_public_evaluates</a:t>
            </a:r>
            <a:r>
              <a:rPr lang="en-US" altLang="ja-JP" sz="2000" dirty="0"/>
              <a:t>/</a:t>
            </a:r>
            <a:r>
              <a:rPr lang="en-US" altLang="ja-JP" sz="2000" dirty="0" err="1"/>
              <a:t>problemCheck?id</a:t>
            </a:r>
            <a:r>
              <a:rPr lang="en-US" altLang="ja-JP" sz="2000" dirty="0"/>
              <a:t>=KenteiQuiz-problem-1355902820</a:t>
            </a:r>
            <a:endParaRPr kumimoji="1" lang="ja-JP" altLang="en-US" sz="2000" dirty="0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CB00A-DFBF-9247-A3DE-BAD3E5E56719}" type="slidenum">
              <a:rPr kumimoji="1" lang="ja-JP" altLang="en-US" smtClean="0"/>
              <a:t>27</a:t>
            </a:fld>
            <a:endParaRPr kumimoji="1" lang="ja-JP" altLang="en-US"/>
          </a:p>
        </p:txBody>
      </p:sp>
      <p:pic>
        <p:nvPicPr>
          <p:cNvPr id="4" name="図 3" descr="スクリーンショット 2015-05-07 12.44.3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0765"/>
            <a:ext cx="9144000" cy="6197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5055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6316" y="67270"/>
            <a:ext cx="8229600" cy="335912"/>
          </a:xfrm>
        </p:spPr>
        <p:txBody>
          <a:bodyPr>
            <a:noAutofit/>
          </a:bodyPr>
          <a:lstStyle/>
          <a:p>
            <a:pPr algn="l"/>
            <a:r>
              <a:rPr lang="en-US" altLang="ja-JP" sz="2000" dirty="0"/>
              <a:t>http://</a:t>
            </a:r>
            <a:r>
              <a:rPr lang="en-US" altLang="ja-JP" sz="2000" dirty="0" err="1"/>
              <a:t>sakumon.jp</a:t>
            </a:r>
            <a:r>
              <a:rPr lang="en-US" altLang="ja-JP" sz="2000" dirty="0"/>
              <a:t>/</a:t>
            </a:r>
            <a:r>
              <a:rPr lang="en-US" altLang="ja-JP" sz="2000" dirty="0" err="1"/>
              <a:t>kentei</a:t>
            </a:r>
            <a:r>
              <a:rPr lang="en-US" altLang="ja-JP" sz="2000" dirty="0"/>
              <a:t>/</a:t>
            </a:r>
            <a:r>
              <a:rPr lang="en-US" altLang="ja-JP" sz="2000" dirty="0" err="1"/>
              <a:t>kentei_public_evaluates</a:t>
            </a:r>
            <a:r>
              <a:rPr lang="en-US" altLang="ja-JP" sz="2000" dirty="0"/>
              <a:t>/evaluate</a:t>
            </a:r>
            <a:endParaRPr kumimoji="1" lang="ja-JP" altLang="en-US" sz="2000" dirty="0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CB00A-DFBF-9247-A3DE-BAD3E5E56719}" type="slidenum">
              <a:rPr kumimoji="1" lang="ja-JP" altLang="en-US" smtClean="0"/>
              <a:t>28</a:t>
            </a:fld>
            <a:endParaRPr kumimoji="1" lang="ja-JP" altLang="en-US"/>
          </a:p>
        </p:txBody>
      </p:sp>
      <p:pic>
        <p:nvPicPr>
          <p:cNvPr id="5" name="図 4" descr="スクリーンショット 2015-05-07 12.48.4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85" y="600140"/>
            <a:ext cx="8945142" cy="5984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7274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6316" y="67270"/>
            <a:ext cx="8229600" cy="335912"/>
          </a:xfrm>
        </p:spPr>
        <p:txBody>
          <a:bodyPr>
            <a:noAutofit/>
          </a:bodyPr>
          <a:lstStyle/>
          <a:p>
            <a:pPr algn="l"/>
            <a:r>
              <a:rPr lang="en-US" altLang="ja-JP" sz="2800" dirty="0" err="1" smtClean="0"/>
              <a:t>sakumon.jp</a:t>
            </a:r>
            <a:r>
              <a:rPr lang="en-US" altLang="ja-JP" sz="2800" dirty="0" smtClean="0"/>
              <a:t>/</a:t>
            </a:r>
            <a:r>
              <a:rPr lang="en-US" altLang="ja-JP" sz="2800" dirty="0" err="1" smtClean="0"/>
              <a:t>kentei</a:t>
            </a:r>
            <a:r>
              <a:rPr lang="en-US" altLang="ja-JP" sz="2800" dirty="0" smtClean="0"/>
              <a:t>/</a:t>
            </a:r>
            <a:r>
              <a:rPr lang="en-US" altLang="ja-JP" sz="2800" dirty="0" err="1" smtClean="0"/>
              <a:t>kentei_public_users</a:t>
            </a:r>
            <a:r>
              <a:rPr lang="en-US" altLang="ja-JP" sz="2800" dirty="0" smtClean="0"/>
              <a:t>/</a:t>
            </a:r>
            <a:r>
              <a:rPr lang="en-US" altLang="ja-JP" sz="2800" dirty="0" err="1" smtClean="0"/>
              <a:t>mypage</a:t>
            </a:r>
            <a:endParaRPr kumimoji="1" lang="ja-JP" altLang="en-US" sz="2800" dirty="0"/>
          </a:p>
        </p:txBody>
      </p:sp>
      <p:pic>
        <p:nvPicPr>
          <p:cNvPr id="4" name="図 3" descr="スクリーンショット 2015-04-14 17.35.3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646" y="647183"/>
            <a:ext cx="8414312" cy="5868910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2051675" y="5078273"/>
            <a:ext cx="7327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solidFill>
                  <a:srgbClr val="FFFFFF"/>
                </a:solidFill>
              </a:rPr>
              <a:t>5</a:t>
            </a:r>
            <a:endParaRPr kumimoji="1" lang="ja-JP" altLang="en-US" dirty="0">
              <a:solidFill>
                <a:srgbClr val="FFFFFF"/>
              </a:solidFill>
            </a:endParaRP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CB00A-DFBF-9247-A3DE-BAD3E5E56719}" type="slidenum">
              <a:rPr kumimoji="1" lang="ja-JP" altLang="en-US" smtClean="0"/>
              <a:t>29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418708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6316" y="67270"/>
            <a:ext cx="8229600" cy="335912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ja-JP" dirty="0" err="1" smtClean="0"/>
              <a:t>sakumon.jp</a:t>
            </a:r>
            <a:r>
              <a:rPr lang="en-US" altLang="ja-JP" dirty="0" smtClean="0"/>
              <a:t>/</a:t>
            </a:r>
            <a:endParaRPr kumimoji="1" lang="ja-JP" altLang="en-US" dirty="0"/>
          </a:p>
        </p:txBody>
      </p:sp>
      <p:pic>
        <p:nvPicPr>
          <p:cNvPr id="4" name="図 3" descr="スクリーンショット 2015-04-14 16.55.1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16" y="895703"/>
            <a:ext cx="8641004" cy="5657022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5568833" y="4505857"/>
            <a:ext cx="7327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/>
              <a:t>2</a:t>
            </a: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4420872" y="4505857"/>
            <a:ext cx="7327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/>
              <a:t>2</a:t>
            </a: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5471134" y="2712342"/>
            <a:ext cx="7327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/>
              <a:t>2</a:t>
            </a: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CB00A-DFBF-9247-A3DE-BAD3E5E56719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771761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6316" y="67270"/>
            <a:ext cx="8229600" cy="335912"/>
          </a:xfrm>
        </p:spPr>
        <p:txBody>
          <a:bodyPr>
            <a:noAutofit/>
          </a:bodyPr>
          <a:lstStyle/>
          <a:p>
            <a:pPr algn="l"/>
            <a:r>
              <a:rPr lang="en-US" altLang="ja-JP" sz="2800" dirty="0" err="1" smtClean="0"/>
              <a:t>sakumon.jp</a:t>
            </a:r>
            <a:r>
              <a:rPr lang="en-US" altLang="ja-JP" sz="2800" dirty="0" smtClean="0"/>
              <a:t>/</a:t>
            </a:r>
            <a:r>
              <a:rPr lang="en-US" altLang="ja-JP" sz="2800" dirty="0" err="1" smtClean="0"/>
              <a:t>kentei</a:t>
            </a:r>
            <a:r>
              <a:rPr lang="en-US" altLang="ja-JP" sz="2800" dirty="0" smtClean="0"/>
              <a:t>/</a:t>
            </a:r>
            <a:r>
              <a:rPr lang="en-US" altLang="ja-JP" sz="2800" dirty="0" err="1" smtClean="0"/>
              <a:t>kentei_public_users</a:t>
            </a:r>
            <a:r>
              <a:rPr lang="en-US" altLang="ja-JP" sz="2800" dirty="0" smtClean="0"/>
              <a:t>/</a:t>
            </a:r>
            <a:r>
              <a:rPr lang="en-US" altLang="ja-JP" sz="2800" dirty="0" err="1" smtClean="0"/>
              <a:t>mypage</a:t>
            </a:r>
            <a:endParaRPr kumimoji="1" lang="ja-JP" altLang="en-US" sz="2800" dirty="0"/>
          </a:p>
        </p:txBody>
      </p:sp>
      <p:pic>
        <p:nvPicPr>
          <p:cNvPr id="3" name="図 2" descr="スクリーンショット 2015-04-14 17.34.5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795" y="738602"/>
            <a:ext cx="8218914" cy="5924022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1929552" y="5226306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>
                <a:solidFill>
                  <a:srgbClr val="FFFFFF"/>
                </a:solidFill>
              </a:rPr>
              <a:t>5</a:t>
            </a:r>
            <a:endParaRPr kumimoji="1" lang="ja-JP" altLang="en-US" dirty="0">
              <a:solidFill>
                <a:srgbClr val="FFFFFF"/>
              </a:solidFill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1510898" y="2405566"/>
            <a:ext cx="4186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>
                <a:solidFill>
                  <a:schemeClr val="bg1"/>
                </a:solidFill>
              </a:rPr>
              <a:t>31</a:t>
            </a:r>
            <a:endParaRPr kumimoji="1" lang="en-US" altLang="ja-JP" dirty="0" smtClean="0">
              <a:solidFill>
                <a:schemeClr val="bg1"/>
              </a:solidFill>
            </a:endParaRPr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CB00A-DFBF-9247-A3DE-BAD3E5E56719}" type="slidenum">
              <a:rPr kumimoji="1" lang="ja-JP" altLang="en-US" smtClean="0"/>
              <a:t>30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22846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6316" y="67270"/>
            <a:ext cx="8229600" cy="335912"/>
          </a:xfrm>
        </p:spPr>
        <p:txBody>
          <a:bodyPr>
            <a:noAutofit/>
          </a:bodyPr>
          <a:lstStyle/>
          <a:p>
            <a:pPr algn="l"/>
            <a:r>
              <a:rPr lang="en-US" altLang="ja-JP" sz="2800" dirty="0" err="1" smtClean="0"/>
              <a:t>sakumon.jp</a:t>
            </a:r>
            <a:r>
              <a:rPr lang="en-US" altLang="ja-JP" sz="2800" dirty="0" smtClean="0"/>
              <a:t>/</a:t>
            </a:r>
            <a:r>
              <a:rPr lang="en-US" altLang="ja-JP" sz="2800" dirty="0" err="1" smtClean="0"/>
              <a:t>kentei</a:t>
            </a:r>
            <a:r>
              <a:rPr lang="en-US" altLang="ja-JP" sz="2800" dirty="0" smtClean="0"/>
              <a:t>/</a:t>
            </a:r>
            <a:r>
              <a:rPr lang="en-US" altLang="ja-JP" sz="2800" dirty="0" err="1" smtClean="0"/>
              <a:t>kentei_public_users</a:t>
            </a:r>
            <a:r>
              <a:rPr lang="en-US" altLang="ja-JP" sz="2800" dirty="0" smtClean="0"/>
              <a:t>/rank</a:t>
            </a:r>
            <a:endParaRPr kumimoji="1" lang="ja-JP" altLang="en-US" sz="2800" dirty="0"/>
          </a:p>
        </p:txBody>
      </p:sp>
      <p:pic>
        <p:nvPicPr>
          <p:cNvPr id="4" name="図 3" descr="スクリーンショット 2015-04-14 17.36.5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131" y="892793"/>
            <a:ext cx="8105950" cy="5794253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4103351" y="1746172"/>
            <a:ext cx="418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 smtClean="0">
                <a:solidFill>
                  <a:srgbClr val="FFFFFF"/>
                </a:solidFill>
              </a:rPr>
              <a:t>32</a:t>
            </a:r>
            <a:endParaRPr kumimoji="1" lang="ja-JP" altLang="en-US" dirty="0">
              <a:solidFill>
                <a:srgbClr val="FFFFFF"/>
              </a:solidFill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5764234" y="1758383"/>
            <a:ext cx="418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>
                <a:solidFill>
                  <a:srgbClr val="FFFFFF"/>
                </a:solidFill>
              </a:rPr>
              <a:t>33</a:t>
            </a:r>
            <a:endParaRPr kumimoji="1" lang="ja-JP" altLang="en-US" dirty="0">
              <a:solidFill>
                <a:srgbClr val="FFFFFF"/>
              </a:solidFill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7400691" y="1733961"/>
            <a:ext cx="4186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>
                <a:solidFill>
                  <a:srgbClr val="FFFFFF"/>
                </a:solidFill>
              </a:rPr>
              <a:t>34</a:t>
            </a:r>
          </a:p>
          <a:p>
            <a:endParaRPr kumimoji="1" lang="ja-JP" altLang="en-US" dirty="0">
              <a:solidFill>
                <a:srgbClr val="FFFFFF"/>
              </a:solidFill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2039464" y="5250728"/>
            <a:ext cx="671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solidFill>
                  <a:srgbClr val="FFFFFF"/>
                </a:solidFill>
              </a:rPr>
              <a:t>5</a:t>
            </a:r>
            <a:endParaRPr kumimoji="1" lang="ja-JP" altLang="en-US" dirty="0">
              <a:solidFill>
                <a:srgbClr val="FFFFFF"/>
              </a:solidFill>
            </a:endParaRP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CB00A-DFBF-9247-A3DE-BAD3E5E56719}" type="slidenum">
              <a:rPr kumimoji="1" lang="ja-JP" altLang="en-US" smtClean="0"/>
              <a:t>31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925863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6316" y="67270"/>
            <a:ext cx="8229600" cy="335912"/>
          </a:xfrm>
        </p:spPr>
        <p:txBody>
          <a:bodyPr>
            <a:noAutofit/>
          </a:bodyPr>
          <a:lstStyle/>
          <a:p>
            <a:pPr algn="l"/>
            <a:r>
              <a:rPr lang="en-US" altLang="ja-JP" sz="2800" dirty="0" err="1" smtClean="0"/>
              <a:t>sakumon.jp</a:t>
            </a:r>
            <a:r>
              <a:rPr lang="en-US" altLang="ja-JP" sz="2800" dirty="0" smtClean="0"/>
              <a:t>/</a:t>
            </a:r>
            <a:r>
              <a:rPr lang="en-US" altLang="ja-JP" sz="2800" dirty="0" err="1" smtClean="0"/>
              <a:t>kentei</a:t>
            </a:r>
            <a:r>
              <a:rPr lang="en-US" altLang="ja-JP" sz="2800" dirty="0" smtClean="0"/>
              <a:t>/</a:t>
            </a:r>
            <a:r>
              <a:rPr lang="en-US" altLang="ja-JP" sz="2800" dirty="0" err="1" smtClean="0"/>
              <a:t>kentei_public_users</a:t>
            </a:r>
            <a:r>
              <a:rPr lang="en-US" altLang="ja-JP" sz="2800" dirty="0" smtClean="0"/>
              <a:t>/</a:t>
            </a:r>
            <a:r>
              <a:rPr lang="en-US" altLang="ja-JP" sz="2800" dirty="0" err="1" smtClean="0"/>
              <a:t>rank?flag</a:t>
            </a:r>
            <a:r>
              <a:rPr lang="en-US" altLang="ja-JP" sz="2800" dirty="0" smtClean="0"/>
              <a:t>=1</a:t>
            </a:r>
            <a:endParaRPr kumimoji="1" lang="ja-JP" altLang="en-US" sz="2800" dirty="0"/>
          </a:p>
        </p:txBody>
      </p:sp>
      <p:pic>
        <p:nvPicPr>
          <p:cNvPr id="3" name="図 2" descr="スクリーンショット 2015-04-14 17.38.0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29" y="622762"/>
            <a:ext cx="8247064" cy="5942175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1953977" y="5102695"/>
            <a:ext cx="7815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solidFill>
                  <a:srgbClr val="FFFFFF"/>
                </a:solidFill>
              </a:rPr>
              <a:t>5</a:t>
            </a:r>
            <a:endParaRPr kumimoji="1" lang="ja-JP" altLang="en-US" dirty="0">
              <a:solidFill>
                <a:srgbClr val="FFFFFF"/>
              </a:solidFill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CB00A-DFBF-9247-A3DE-BAD3E5E56719}" type="slidenum">
              <a:rPr kumimoji="1" lang="ja-JP" altLang="en-US" smtClean="0"/>
              <a:t>32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480164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6316" y="67270"/>
            <a:ext cx="8229600" cy="335912"/>
          </a:xfrm>
        </p:spPr>
        <p:txBody>
          <a:bodyPr>
            <a:noAutofit/>
          </a:bodyPr>
          <a:lstStyle/>
          <a:p>
            <a:pPr algn="l"/>
            <a:r>
              <a:rPr lang="en-US" altLang="ja-JP" sz="2800" dirty="0" err="1" smtClean="0"/>
              <a:t>sakumon.jp</a:t>
            </a:r>
            <a:r>
              <a:rPr lang="en-US" altLang="ja-JP" sz="2800" dirty="0" smtClean="0"/>
              <a:t>/</a:t>
            </a:r>
            <a:r>
              <a:rPr lang="en-US" altLang="ja-JP" sz="2800" dirty="0" err="1" smtClean="0"/>
              <a:t>kentei</a:t>
            </a:r>
            <a:r>
              <a:rPr lang="en-US" altLang="ja-JP" sz="2800" dirty="0" smtClean="0"/>
              <a:t>/</a:t>
            </a:r>
            <a:r>
              <a:rPr lang="en-US" altLang="ja-JP" sz="2800" dirty="0" err="1" smtClean="0"/>
              <a:t>kentei_public_users</a:t>
            </a:r>
            <a:r>
              <a:rPr lang="en-US" altLang="ja-JP" sz="2800" dirty="0" smtClean="0"/>
              <a:t>/</a:t>
            </a:r>
            <a:r>
              <a:rPr lang="en-US" altLang="ja-JP" sz="2800" dirty="0" err="1" smtClean="0"/>
              <a:t>rank?flag</a:t>
            </a:r>
            <a:r>
              <a:rPr lang="en-US" altLang="ja-JP" sz="2800" dirty="0" smtClean="0"/>
              <a:t>=2</a:t>
            </a:r>
            <a:endParaRPr kumimoji="1" lang="ja-JP" altLang="en-US" sz="2800" dirty="0"/>
          </a:p>
        </p:txBody>
      </p:sp>
      <p:pic>
        <p:nvPicPr>
          <p:cNvPr id="5" name="図 4" descr="スクリーンショット 2015-04-14 17.40.4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164" y="561706"/>
            <a:ext cx="8628791" cy="5996283"/>
          </a:xfrm>
          <a:prstGeom prst="rect">
            <a:avLst/>
          </a:prstGeom>
        </p:spPr>
      </p:pic>
      <p:sp>
        <p:nvSpPr>
          <p:cNvPr id="3" name="テキスト ボックス 2"/>
          <p:cNvSpPr txBox="1"/>
          <p:nvPr/>
        </p:nvSpPr>
        <p:spPr>
          <a:xfrm>
            <a:off x="1807428" y="5078273"/>
            <a:ext cx="671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solidFill>
                  <a:srgbClr val="FFFFFF"/>
                </a:solidFill>
              </a:rPr>
              <a:t>5</a:t>
            </a:r>
            <a:endParaRPr kumimoji="1" lang="ja-JP" altLang="en-US" dirty="0">
              <a:solidFill>
                <a:srgbClr val="FFFFFF"/>
              </a:solidFill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CB00A-DFBF-9247-A3DE-BAD3E5E56719}" type="slidenum">
              <a:rPr kumimoji="1" lang="ja-JP" altLang="en-US" smtClean="0"/>
              <a:t>33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01368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6316" y="67270"/>
            <a:ext cx="8229600" cy="335912"/>
          </a:xfrm>
        </p:spPr>
        <p:txBody>
          <a:bodyPr>
            <a:noAutofit/>
          </a:bodyPr>
          <a:lstStyle/>
          <a:p>
            <a:pPr algn="l"/>
            <a:r>
              <a:rPr lang="en-US" altLang="ja-JP" sz="2800" dirty="0" err="1" smtClean="0"/>
              <a:t>sakumon.jp</a:t>
            </a:r>
            <a:r>
              <a:rPr lang="en-US" altLang="ja-JP" sz="2800" dirty="0" smtClean="0"/>
              <a:t>/</a:t>
            </a:r>
            <a:r>
              <a:rPr lang="en-US" altLang="ja-JP" sz="2800" dirty="0" err="1" smtClean="0"/>
              <a:t>kentei</a:t>
            </a:r>
            <a:r>
              <a:rPr lang="en-US" altLang="ja-JP" sz="2800" dirty="0" smtClean="0"/>
              <a:t>/</a:t>
            </a:r>
            <a:r>
              <a:rPr lang="en-US" altLang="ja-JP" sz="2800" dirty="0" err="1" smtClean="0"/>
              <a:t>kentei_public_users</a:t>
            </a:r>
            <a:r>
              <a:rPr lang="en-US" altLang="ja-JP" sz="2800" dirty="0" smtClean="0"/>
              <a:t>/</a:t>
            </a:r>
            <a:r>
              <a:rPr lang="en-US" altLang="ja-JP" sz="2800" dirty="0" err="1" smtClean="0"/>
              <a:t>rank?flag</a:t>
            </a:r>
            <a:r>
              <a:rPr lang="en-US" altLang="ja-JP" sz="2800" dirty="0" smtClean="0"/>
              <a:t>=3</a:t>
            </a:r>
            <a:endParaRPr kumimoji="1" lang="ja-JP" altLang="en-US" sz="2800" dirty="0"/>
          </a:p>
        </p:txBody>
      </p:sp>
      <p:pic>
        <p:nvPicPr>
          <p:cNvPr id="3" name="図 2" descr="スクリーンショット 2015-04-14 17.41.2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767" y="673502"/>
            <a:ext cx="8264711" cy="5964699"/>
          </a:xfrm>
          <a:prstGeom prst="rect">
            <a:avLst/>
          </a:prstGeom>
        </p:spPr>
      </p:pic>
      <p:sp>
        <p:nvSpPr>
          <p:cNvPr id="4" name="テキスト ボックス 3"/>
          <p:cNvSpPr txBox="1"/>
          <p:nvPr/>
        </p:nvSpPr>
        <p:spPr>
          <a:xfrm>
            <a:off x="2161587" y="5188172"/>
            <a:ext cx="69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solidFill>
                  <a:srgbClr val="FFFFFF"/>
                </a:solidFill>
              </a:rPr>
              <a:t>5</a:t>
            </a:r>
            <a:endParaRPr kumimoji="1" lang="ja-JP" altLang="en-US" dirty="0">
              <a:solidFill>
                <a:srgbClr val="FFFFFF"/>
              </a:solidFill>
            </a:endParaRP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CB00A-DFBF-9247-A3DE-BAD3E5E56719}" type="slidenum">
              <a:rPr kumimoji="1" lang="ja-JP" altLang="en-US" smtClean="0"/>
              <a:t>34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839060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6316" y="67270"/>
            <a:ext cx="8229600" cy="335912"/>
          </a:xfrm>
        </p:spPr>
        <p:txBody>
          <a:bodyPr>
            <a:noAutofit/>
          </a:bodyPr>
          <a:lstStyle/>
          <a:p>
            <a:pPr algn="l"/>
            <a:r>
              <a:rPr lang="en-US" altLang="ja-JP" sz="2800" dirty="0" err="1" smtClean="0"/>
              <a:t>sakumon.jp</a:t>
            </a:r>
            <a:r>
              <a:rPr lang="en-US" altLang="ja-JP" sz="2800" dirty="0" smtClean="0"/>
              <a:t>/</a:t>
            </a:r>
            <a:r>
              <a:rPr lang="en-US" altLang="ja-JP" sz="2800" dirty="0" err="1" smtClean="0"/>
              <a:t>kentei</a:t>
            </a:r>
            <a:r>
              <a:rPr lang="en-US" altLang="ja-JP" sz="2800" dirty="0" smtClean="0"/>
              <a:t>/</a:t>
            </a:r>
            <a:r>
              <a:rPr lang="en-US" altLang="ja-JP" sz="2800" dirty="0" err="1" smtClean="0"/>
              <a:t>kentei_public_users</a:t>
            </a:r>
            <a:r>
              <a:rPr lang="en-US" altLang="ja-JP" sz="2800" dirty="0" smtClean="0"/>
              <a:t>/setting</a:t>
            </a:r>
            <a:endParaRPr kumimoji="1" lang="ja-JP" altLang="en-US" sz="2800" dirty="0"/>
          </a:p>
        </p:txBody>
      </p:sp>
      <p:pic>
        <p:nvPicPr>
          <p:cNvPr id="4" name="図 3" descr="スクリーンショット 2015-04-14 17.42.1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095" y="582907"/>
            <a:ext cx="8472321" cy="6091928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1856278" y="5200383"/>
            <a:ext cx="757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solidFill>
                  <a:srgbClr val="FFFFFF"/>
                </a:solidFill>
              </a:rPr>
              <a:t>5</a:t>
            </a:r>
            <a:endParaRPr kumimoji="1" lang="ja-JP" altLang="en-US" dirty="0">
              <a:solidFill>
                <a:srgbClr val="FFFFFF"/>
              </a:solidFill>
            </a:endParaRP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CB00A-DFBF-9247-A3DE-BAD3E5E56719}" type="slidenum">
              <a:rPr kumimoji="1" lang="ja-JP" altLang="en-US" smtClean="0"/>
              <a:t>35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240135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改善点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 smtClean="0"/>
              <a:t>リンク切れ</a:t>
            </a:r>
            <a:endParaRPr kumimoji="1" lang="en-US" altLang="ja-JP" dirty="0" smtClean="0"/>
          </a:p>
          <a:p>
            <a:r>
              <a:rPr kumimoji="1" lang="ja-JP" altLang="en-US" dirty="0" smtClean="0"/>
              <a:t>テスト履歴・ランキングの表記のズレ</a:t>
            </a:r>
            <a:endParaRPr kumimoji="1" lang="en-US" altLang="ja-JP" dirty="0" smtClean="0"/>
          </a:p>
          <a:p>
            <a:r>
              <a:rPr lang="ja-JP" altLang="en-US" dirty="0" smtClean="0"/>
              <a:t>問題解答結果表示の際に何が正解し、何が不正解だったのかを表記すべき</a:t>
            </a:r>
            <a:endParaRPr lang="en-US" altLang="ja-JP" dirty="0" smtClean="0"/>
          </a:p>
          <a:p>
            <a:endParaRPr kumimoji="1" lang="en-US" altLang="ja-JP" dirty="0" smtClean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CB00A-DFBF-9247-A3DE-BAD3E5E56719}" type="slidenum">
              <a:rPr kumimoji="1" lang="ja-JP" altLang="en-US" smtClean="0"/>
              <a:t>36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263188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6316" y="67270"/>
            <a:ext cx="8229600" cy="335912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ja-JP" dirty="0" err="1" smtClean="0"/>
              <a:t>sakumon.jp</a:t>
            </a:r>
            <a:r>
              <a:rPr lang="en-US" altLang="ja-JP" dirty="0"/>
              <a:t>/</a:t>
            </a:r>
            <a:r>
              <a:rPr lang="en-US" altLang="ja-JP" dirty="0" err="1"/>
              <a:t>kentei</a:t>
            </a:r>
            <a:r>
              <a:rPr lang="en-US" altLang="ja-JP" dirty="0"/>
              <a:t>/users/</a:t>
            </a:r>
            <a:r>
              <a:rPr lang="en-US" altLang="ja-JP" dirty="0" smtClean="0"/>
              <a:t>add</a:t>
            </a:r>
            <a:endParaRPr kumimoji="1" lang="ja-JP" altLang="en-US" dirty="0"/>
          </a:p>
        </p:txBody>
      </p:sp>
      <p:pic>
        <p:nvPicPr>
          <p:cNvPr id="3" name="図 2" descr="スクリーンショット 2015-04-14 16.49.3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16" y="722417"/>
            <a:ext cx="8700499" cy="5755784"/>
          </a:xfrm>
          <a:prstGeom prst="rect">
            <a:avLst/>
          </a:prstGeom>
        </p:spPr>
      </p:pic>
      <p:sp>
        <p:nvSpPr>
          <p:cNvPr id="8" name="テキスト ボックス 7"/>
          <p:cNvSpPr txBox="1"/>
          <p:nvPr/>
        </p:nvSpPr>
        <p:spPr>
          <a:xfrm>
            <a:off x="7156439" y="2625364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>
                <a:solidFill>
                  <a:srgbClr val="FFFFFF"/>
                </a:solidFill>
              </a:rPr>
              <a:t>2</a:t>
            </a:r>
            <a:endParaRPr kumimoji="1" lang="ja-JP" altLang="en-US" dirty="0">
              <a:solidFill>
                <a:srgbClr val="FFFFFF"/>
              </a:solidFill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1990614" y="4383747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>
                <a:solidFill>
                  <a:srgbClr val="FFFFFF"/>
                </a:solidFill>
              </a:rPr>
              <a:t>2</a:t>
            </a:r>
            <a:endParaRPr kumimoji="1" lang="ja-JP" altLang="en-US" dirty="0">
              <a:solidFill>
                <a:srgbClr val="FFFFFF"/>
              </a:solidFill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CB00A-DFBF-9247-A3DE-BAD3E5E56719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447880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6316" y="67270"/>
            <a:ext cx="8229600" cy="335912"/>
          </a:xfrm>
        </p:spPr>
        <p:txBody>
          <a:bodyPr>
            <a:noAutofit/>
          </a:bodyPr>
          <a:lstStyle/>
          <a:p>
            <a:pPr algn="l"/>
            <a:r>
              <a:rPr lang="en-US" altLang="ja-JP" sz="2800" dirty="0" err="1" smtClean="0"/>
              <a:t>sakumon.jp</a:t>
            </a:r>
            <a:r>
              <a:rPr lang="en-US" altLang="ja-JP" sz="2800" dirty="0" smtClean="0"/>
              <a:t>/</a:t>
            </a:r>
            <a:r>
              <a:rPr lang="en-US" altLang="ja-JP" sz="2800" dirty="0" err="1" smtClean="0"/>
              <a:t>kentei</a:t>
            </a:r>
            <a:r>
              <a:rPr lang="en-US" altLang="ja-JP" sz="2800" dirty="0" smtClean="0"/>
              <a:t>/</a:t>
            </a:r>
            <a:r>
              <a:rPr lang="en-US" altLang="ja-JP" sz="2800" dirty="0" err="1" smtClean="0"/>
              <a:t>kentei_public_users</a:t>
            </a:r>
            <a:r>
              <a:rPr lang="en-US" altLang="ja-JP" sz="2800" dirty="0" smtClean="0"/>
              <a:t>/top</a:t>
            </a:r>
            <a:endParaRPr kumimoji="1" lang="ja-JP" altLang="en-US" sz="2800" dirty="0"/>
          </a:p>
        </p:txBody>
      </p:sp>
      <p:pic>
        <p:nvPicPr>
          <p:cNvPr id="4" name="図 3" descr="スクリーンショット 2015-04-14 16.59.4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097" y="725808"/>
            <a:ext cx="8405916" cy="5924605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1966194" y="4652389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>
                <a:solidFill>
                  <a:srgbClr val="FFFFFF"/>
                </a:solidFill>
              </a:rPr>
              <a:t>6</a:t>
            </a:r>
            <a:endParaRPr kumimoji="1" lang="ja-JP" altLang="en-US" dirty="0">
              <a:solidFill>
                <a:srgbClr val="FFFFFF"/>
              </a:solidFill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2369211" y="1025724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6</a:t>
            </a:r>
            <a:endParaRPr kumimoji="1" lang="ja-JP" altLang="en-US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4005652" y="1648484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>
                <a:solidFill>
                  <a:srgbClr val="FFFFFF"/>
                </a:solidFill>
              </a:rPr>
              <a:t>7</a:t>
            </a:r>
            <a:endParaRPr kumimoji="1" lang="ja-JP" altLang="en-US" dirty="0">
              <a:solidFill>
                <a:srgbClr val="FFFFFF"/>
              </a:solidFill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5690957" y="1636273"/>
            <a:ext cx="418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>
                <a:solidFill>
                  <a:srgbClr val="FFFFFF"/>
                </a:solidFill>
              </a:rPr>
              <a:t>15</a:t>
            </a:r>
            <a:endParaRPr kumimoji="1" lang="ja-JP" altLang="en-US" dirty="0">
              <a:solidFill>
                <a:srgbClr val="FFFFFF"/>
              </a:solidFill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7535027" y="1636273"/>
            <a:ext cx="418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>
                <a:solidFill>
                  <a:srgbClr val="FFFFFF"/>
                </a:solidFill>
              </a:rPr>
              <a:t>25</a:t>
            </a:r>
            <a:endParaRPr kumimoji="1" lang="ja-JP" altLang="en-US" dirty="0">
              <a:solidFill>
                <a:srgbClr val="FFFFFF"/>
              </a:solidFill>
            </a:endParaRP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3199638" y="1037934"/>
            <a:ext cx="418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28</a:t>
            </a:r>
            <a:endParaRPr kumimoji="1" lang="ja-JP" altLang="en-US" dirty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4185192" y="1037934"/>
            <a:ext cx="418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33</a:t>
            </a:r>
            <a:endParaRPr kumimoji="1" lang="ja-JP" altLang="en-US" dirty="0"/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1612032" y="1024222"/>
            <a:ext cx="418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26</a:t>
            </a:r>
            <a:endParaRPr kumimoji="1" lang="ja-JP" altLang="en-US" dirty="0"/>
          </a:p>
        </p:txBody>
      </p:sp>
      <p:sp>
        <p:nvSpPr>
          <p:cNvPr id="15" name="角丸四角形吹き出し 14"/>
          <p:cNvSpPr/>
          <p:nvPr/>
        </p:nvSpPr>
        <p:spPr>
          <a:xfrm>
            <a:off x="7376262" y="4102894"/>
            <a:ext cx="1489907" cy="720449"/>
          </a:xfrm>
          <a:prstGeom prst="wedgeRoundRectCallout">
            <a:avLst>
              <a:gd name="adj1" fmla="val -43769"/>
              <a:gd name="adj2" fmla="val 99788"/>
              <a:gd name="adj3" fmla="val 16667"/>
            </a:avLst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 smtClean="0"/>
              <a:t>リンク無し</a:t>
            </a:r>
            <a:endParaRPr kumimoji="1" lang="ja-JP" altLang="en-US" dirty="0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CB00A-DFBF-9247-A3DE-BAD3E5E56719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522947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6316" y="67270"/>
            <a:ext cx="8229600" cy="335912"/>
          </a:xfrm>
        </p:spPr>
        <p:txBody>
          <a:bodyPr>
            <a:noAutofit/>
          </a:bodyPr>
          <a:lstStyle/>
          <a:p>
            <a:pPr algn="l"/>
            <a:r>
              <a:rPr lang="en-US" altLang="ja-JP" sz="2800" dirty="0" err="1" smtClean="0"/>
              <a:t>sakumon.jp</a:t>
            </a:r>
            <a:r>
              <a:rPr lang="en-US" altLang="ja-JP" sz="2800" dirty="0" smtClean="0"/>
              <a:t>/</a:t>
            </a:r>
            <a:r>
              <a:rPr lang="en-US" altLang="ja-JP" sz="2800" dirty="0" err="1" smtClean="0"/>
              <a:t>kentei</a:t>
            </a:r>
            <a:r>
              <a:rPr lang="en-US" altLang="ja-JP" sz="2800" dirty="0" smtClean="0"/>
              <a:t>/</a:t>
            </a:r>
            <a:r>
              <a:rPr lang="en-US" altLang="ja-JP" sz="2800" dirty="0" err="1" smtClean="0"/>
              <a:t>kentei_public_users</a:t>
            </a:r>
            <a:r>
              <a:rPr lang="en-US" altLang="ja-JP" sz="2800" dirty="0" smtClean="0"/>
              <a:t>/badge</a:t>
            </a:r>
            <a:endParaRPr kumimoji="1" lang="ja-JP" altLang="en-US" sz="2800" dirty="0"/>
          </a:p>
        </p:txBody>
      </p:sp>
      <p:pic>
        <p:nvPicPr>
          <p:cNvPr id="3" name="図 2" descr="スクリーンショット 2015-04-14 17.09.5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343" y="585901"/>
            <a:ext cx="8491015" cy="6058327"/>
          </a:xfrm>
          <a:prstGeom prst="rect">
            <a:avLst/>
          </a:prstGeom>
        </p:spPr>
      </p:pic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CB00A-DFBF-9247-A3DE-BAD3E5E56719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619547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6316" y="67270"/>
            <a:ext cx="8229600" cy="335912"/>
          </a:xfrm>
        </p:spPr>
        <p:txBody>
          <a:bodyPr>
            <a:noAutofit/>
          </a:bodyPr>
          <a:lstStyle/>
          <a:p>
            <a:pPr algn="l"/>
            <a:r>
              <a:rPr lang="en-US" altLang="ja-JP" sz="2800" dirty="0" err="1" smtClean="0"/>
              <a:t>sakumon.jp</a:t>
            </a:r>
            <a:r>
              <a:rPr lang="en-US" altLang="ja-JP" sz="2800" dirty="0" smtClean="0"/>
              <a:t>/</a:t>
            </a:r>
            <a:r>
              <a:rPr lang="en-US" altLang="ja-JP" sz="2800" dirty="0" err="1" smtClean="0"/>
              <a:t>kentei</a:t>
            </a:r>
            <a:r>
              <a:rPr lang="en-US" altLang="ja-JP" sz="2800" dirty="0" smtClean="0"/>
              <a:t>/</a:t>
            </a:r>
            <a:r>
              <a:rPr lang="en-US" altLang="ja-JP" sz="2800" dirty="0" err="1" smtClean="0"/>
              <a:t>kentei_public_users</a:t>
            </a:r>
            <a:r>
              <a:rPr lang="en-US" altLang="ja-JP" sz="2800" dirty="0" smtClean="0"/>
              <a:t>/top</a:t>
            </a:r>
            <a:endParaRPr kumimoji="1" lang="ja-JP" altLang="en-US" sz="2800" dirty="0"/>
          </a:p>
        </p:txBody>
      </p:sp>
      <p:pic>
        <p:nvPicPr>
          <p:cNvPr id="5" name="図 4" descr="スクリーンショット 2015-04-14 17.04.5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304" y="781504"/>
            <a:ext cx="8305175" cy="5856698"/>
          </a:xfrm>
          <a:prstGeom prst="rect">
            <a:avLst/>
          </a:prstGeom>
        </p:spPr>
      </p:pic>
      <p:sp>
        <p:nvSpPr>
          <p:cNvPr id="6" name="テキスト ボックス 5"/>
          <p:cNvSpPr txBox="1"/>
          <p:nvPr/>
        </p:nvSpPr>
        <p:spPr>
          <a:xfrm>
            <a:off x="2857692" y="3113804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>
                <a:solidFill>
                  <a:srgbClr val="FFFFFF"/>
                </a:solidFill>
              </a:rPr>
              <a:t>8</a:t>
            </a:r>
            <a:endParaRPr kumimoji="1" lang="ja-JP" altLang="en-US" dirty="0">
              <a:solidFill>
                <a:srgbClr val="FFFFFF"/>
              </a:solidFill>
            </a:endParaRP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CB00A-DFBF-9247-A3DE-BAD3E5E56719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052249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6316" y="67270"/>
            <a:ext cx="8229600" cy="335912"/>
          </a:xfrm>
        </p:spPr>
        <p:txBody>
          <a:bodyPr>
            <a:noAutofit/>
          </a:bodyPr>
          <a:lstStyle/>
          <a:p>
            <a:pPr algn="l"/>
            <a:r>
              <a:rPr lang="en-US" altLang="ja-JP" sz="2800" dirty="0" err="1" smtClean="0"/>
              <a:t>sakumon.jp</a:t>
            </a:r>
            <a:r>
              <a:rPr lang="en-US" altLang="ja-JP" sz="2800" dirty="0" smtClean="0"/>
              <a:t>/</a:t>
            </a:r>
            <a:r>
              <a:rPr lang="en-US" altLang="ja-JP" sz="2800" dirty="0" err="1" smtClean="0"/>
              <a:t>kentei</a:t>
            </a:r>
            <a:r>
              <a:rPr lang="en-US" altLang="ja-JP" sz="2800" dirty="0" smtClean="0"/>
              <a:t>/</a:t>
            </a:r>
            <a:r>
              <a:rPr lang="en-US" altLang="ja-JP" sz="2800" dirty="0" err="1" smtClean="0"/>
              <a:t>kentei_public_answers</a:t>
            </a:r>
            <a:r>
              <a:rPr lang="en-US" altLang="ja-JP" sz="2800" dirty="0" smtClean="0"/>
              <a:t>/first</a:t>
            </a:r>
            <a:endParaRPr kumimoji="1" lang="ja-JP" altLang="en-US" sz="2800" dirty="0"/>
          </a:p>
        </p:txBody>
      </p:sp>
      <p:pic>
        <p:nvPicPr>
          <p:cNvPr id="3" name="図 2" descr="スクリーンショット 2015-04-14 17.11.1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857" y="634972"/>
            <a:ext cx="8483407" cy="5991019"/>
          </a:xfrm>
          <a:prstGeom prst="rect">
            <a:avLst/>
          </a:prstGeom>
        </p:spPr>
      </p:pic>
      <p:sp>
        <p:nvSpPr>
          <p:cNvPr id="4" name="テキスト ボックス 3"/>
          <p:cNvSpPr txBox="1"/>
          <p:nvPr/>
        </p:nvSpPr>
        <p:spPr>
          <a:xfrm>
            <a:off x="1636455" y="2527676"/>
            <a:ext cx="277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solidFill>
                  <a:srgbClr val="FFFFFF"/>
                </a:solidFill>
              </a:rPr>
              <a:t>9</a:t>
            </a:r>
            <a:endParaRPr kumimoji="1" lang="ja-JP" altLang="en-US" dirty="0">
              <a:solidFill>
                <a:srgbClr val="FFFFFF"/>
              </a:solidFill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7058741" y="1488240"/>
            <a:ext cx="418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>
                <a:solidFill>
                  <a:srgbClr val="FFFFFF"/>
                </a:solidFill>
              </a:rPr>
              <a:t>14</a:t>
            </a:r>
            <a:endParaRPr kumimoji="1" lang="ja-JP" altLang="en-US" dirty="0">
              <a:solidFill>
                <a:srgbClr val="FFFFFF"/>
              </a:solidFill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2048026" y="5131620"/>
            <a:ext cx="533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solidFill>
                  <a:srgbClr val="FFFFFF"/>
                </a:solidFill>
              </a:rPr>
              <a:t>5</a:t>
            </a:r>
            <a:endParaRPr kumimoji="1" lang="ja-JP" altLang="en-US" dirty="0">
              <a:solidFill>
                <a:srgbClr val="FFFFFF"/>
              </a:solidFill>
            </a:endParaRP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CB00A-DFBF-9247-A3DE-BAD3E5E56719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49605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6316" y="67270"/>
            <a:ext cx="8738702" cy="335912"/>
          </a:xfrm>
        </p:spPr>
        <p:txBody>
          <a:bodyPr>
            <a:noAutofit/>
          </a:bodyPr>
          <a:lstStyle/>
          <a:p>
            <a:pPr algn="l"/>
            <a:r>
              <a:rPr lang="en-US" altLang="ja-JP" sz="2800" dirty="0" err="1" smtClean="0"/>
              <a:t>sakumon.jp</a:t>
            </a:r>
            <a:r>
              <a:rPr lang="en-US" altLang="ja-JP" sz="2800" dirty="0" smtClean="0"/>
              <a:t>/</a:t>
            </a:r>
            <a:r>
              <a:rPr lang="en-US" altLang="ja-JP" sz="2800" dirty="0" err="1" smtClean="0"/>
              <a:t>kentei</a:t>
            </a:r>
            <a:r>
              <a:rPr lang="en-US" altLang="ja-JP" sz="2800" dirty="0" smtClean="0"/>
              <a:t>/</a:t>
            </a:r>
            <a:r>
              <a:rPr lang="en-US" altLang="ja-JP" sz="2800" dirty="0" err="1" smtClean="0"/>
              <a:t>kentei_public_answers</a:t>
            </a:r>
            <a:r>
              <a:rPr lang="en-US" altLang="ja-JP" sz="2800" dirty="0" smtClean="0"/>
              <a:t>/</a:t>
            </a:r>
            <a:r>
              <a:rPr lang="en-US" altLang="ja-JP" sz="2800" dirty="0" err="1" smtClean="0"/>
              <a:t>answerMain</a:t>
            </a:r>
            <a:endParaRPr kumimoji="1" lang="ja-JP" altLang="en-US" sz="2800" dirty="0"/>
          </a:p>
        </p:txBody>
      </p:sp>
      <p:pic>
        <p:nvPicPr>
          <p:cNvPr id="4" name="図 3" descr="スクリーンショット 2015-04-14 17.13.1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164" y="635185"/>
            <a:ext cx="8573072" cy="6064072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1721942" y="3674008"/>
            <a:ext cx="418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>
                <a:solidFill>
                  <a:srgbClr val="FFFFFF"/>
                </a:solidFill>
              </a:rPr>
              <a:t>10</a:t>
            </a:r>
            <a:endParaRPr kumimoji="1" lang="ja-JP" altLang="en-US" dirty="0">
              <a:solidFill>
                <a:srgbClr val="FFFFFF"/>
              </a:solidFill>
            </a:endParaRP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CB00A-DFBF-9247-A3DE-BAD3E5E56719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46931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6920</TotalTime>
  <Words>583</Words>
  <Application>Microsoft Macintosh PowerPoint</Application>
  <PresentationFormat>画面に合わせる (4:3)</PresentationFormat>
  <Paragraphs>269</Paragraphs>
  <Slides>36</Slides>
  <Notes>27</Notes>
  <HiddenSlides>0</HiddenSlides>
  <MMClips>0</MMClips>
  <ScaleCrop>false</ScaleCrop>
  <HeadingPairs>
    <vt:vector size="4" baseType="variant">
      <vt:variant>
        <vt:lpstr>テーマ</vt:lpstr>
      </vt:variant>
      <vt:variant>
        <vt:i4>1</vt:i4>
      </vt:variant>
      <vt:variant>
        <vt:lpstr>スライド タイトル</vt:lpstr>
      </vt:variant>
      <vt:variant>
        <vt:i4>36</vt:i4>
      </vt:variant>
    </vt:vector>
  </HeadingPairs>
  <TitlesOfParts>
    <vt:vector size="37" baseType="lpstr">
      <vt:lpstr>ホワイト</vt:lpstr>
      <vt:lpstr>もりけん　ページ動作</vt:lpstr>
      <vt:lpstr>sakumon.jp/</vt:lpstr>
      <vt:lpstr>sakumon.jp/</vt:lpstr>
      <vt:lpstr>sakumon.jp/kentei/users/add</vt:lpstr>
      <vt:lpstr>sakumon.jp/kentei/kentei_public_users/top</vt:lpstr>
      <vt:lpstr>sakumon.jp/kentei/kentei_public_users/badge</vt:lpstr>
      <vt:lpstr>sakumon.jp/kentei/kentei_public_users/top</vt:lpstr>
      <vt:lpstr>sakumon.jp/kentei/kentei_public_answers/first</vt:lpstr>
      <vt:lpstr>sakumon.jp/kentei/kentei_public_answers/answerMain</vt:lpstr>
      <vt:lpstr>sakumon.jp/kentei/kentei_public_answers/answerResult</vt:lpstr>
      <vt:lpstr>sakumon.jp/kentei/kentei_public_answers/answerMain</vt:lpstr>
      <vt:lpstr>sakumon.jp/kentei/kentei_public_answers/answerResult</vt:lpstr>
      <vt:lpstr>sakumon.jp/kentei/kentei_public_answers/answerRecord</vt:lpstr>
      <vt:lpstr>sakumon.jp/kentei/kentei_public_answers/first</vt:lpstr>
      <vt:lpstr>sakumon.jp/kentei/kentei_public_users/top</vt:lpstr>
      <vt:lpstr>sakumon.jp/kentei/kentei_public_makes/make4?id=0</vt:lpstr>
      <vt:lpstr>sakumon.jp/kentei/kentei_public_makes/makeCheck</vt:lpstr>
      <vt:lpstr>sakumon.jp/kentei/kentei_public_makes/make4?id=0</vt:lpstr>
      <vt:lpstr>sakumon.jp/kentei/kentei_public_makes/makeCheck</vt:lpstr>
      <vt:lpstr>sakumon.jp/kentei/kentei_public_makes/show</vt:lpstr>
      <vt:lpstr>http://sakumon.jp/kentei/kentei_public_makes/problemCheck?id=KenteiQuiz-problem-1379839950</vt:lpstr>
      <vt:lpstr>sakumon.jp/kentei/kentei_public_makes/update</vt:lpstr>
      <vt:lpstr>sakumon.jp/kentei/kentei_public_makes/makeCheck</vt:lpstr>
      <vt:lpstr>sakumon.jp/kentei/kentei_public_makes/sugoroku</vt:lpstr>
      <vt:lpstr>sakumon.jp/kentei/kentei_public_users/top</vt:lpstr>
      <vt:lpstr>sakumon.jp/kentei/kentei_public_evaluates/show</vt:lpstr>
      <vt:lpstr>sakumon.jp/kentei/kentei_public_evaluates/problemCheck?id=KenteiQuiz-problem-1355902820</vt:lpstr>
      <vt:lpstr>http://sakumon.jp/kentei/kentei_public_evaluates/evaluate</vt:lpstr>
      <vt:lpstr>sakumon.jp/kentei/kentei_public_users/mypage</vt:lpstr>
      <vt:lpstr>sakumon.jp/kentei/kentei_public_users/mypage</vt:lpstr>
      <vt:lpstr>sakumon.jp/kentei/kentei_public_users/rank</vt:lpstr>
      <vt:lpstr>sakumon.jp/kentei/kentei_public_users/rank?flag=1</vt:lpstr>
      <vt:lpstr>sakumon.jp/kentei/kentei_public_users/rank?flag=2</vt:lpstr>
      <vt:lpstr>sakumon.jp/kentei/kentei_public_users/rank?flag=3</vt:lpstr>
      <vt:lpstr>sakumon.jp/kentei/kentei_public_users/setting</vt:lpstr>
      <vt:lpstr>改善点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もりけん　ページ動作</dc:title>
  <dc:creator>大信田 侑里</dc:creator>
  <cp:lastModifiedBy>大信田 侑里</cp:lastModifiedBy>
  <cp:revision>17</cp:revision>
  <dcterms:created xsi:type="dcterms:W3CDTF">2015-04-14T07:46:34Z</dcterms:created>
  <dcterms:modified xsi:type="dcterms:W3CDTF">2015-05-07T03:59:25Z</dcterms:modified>
</cp:coreProperties>
</file>